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82" r:id="rId1"/>
  </p:sldMasterIdLst>
  <p:notesMasterIdLst>
    <p:notesMasterId r:id="rId23"/>
  </p:notesMasterIdLst>
  <p:sldIdLst>
    <p:sldId id="256" r:id="rId2"/>
    <p:sldId id="257" r:id="rId3"/>
    <p:sldId id="261" r:id="rId4"/>
    <p:sldId id="260"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8" r:id="rId18"/>
    <p:sldId id="273" r:id="rId19"/>
    <p:sldId id="275" r:id="rId20"/>
    <p:sldId id="276" r:id="rId21"/>
    <p:sldId id="277"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6446EB-59BD-468C-958A-9E16E12AD629}">
  <a:tblStyle styleId="{2F6446EB-59BD-468C-958A-9E16E12AD6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autoAdjust="0"/>
    <p:restoredTop sz="94586"/>
  </p:normalViewPr>
  <p:slideViewPr>
    <p:cSldViewPr snapToGrid="0">
      <p:cViewPr varScale="1">
        <p:scale>
          <a:sx n="145" d="100"/>
          <a:sy n="145" d="100"/>
        </p:scale>
        <p:origin x="63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9af5de71638f2d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9af5de71638f2d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9af5de71638f2d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9af5de71638f2d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be1715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be1715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be17157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be17157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be171576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ebe171576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be171576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ebe171576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ebe1715761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ebe1715761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ebe1715761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ebe1715761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ebe1715761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ebe1715761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01cf8fc0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01cf8fc0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ba89b1fa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ba89b1fa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ee1ce7685_1_24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ee1ce7685_1_24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e1ce7685_1_2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e1ce7685_1_2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6.png"/><Relationship Id="rId7"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40.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3.png"/><Relationship Id="rId1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png"/><Relationship Id="rId7"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113575" y="1605213"/>
            <a:ext cx="8995201" cy="3538288"/>
            <a:chOff x="-113575" y="1605213"/>
            <a:chExt cx="8995201" cy="3538288"/>
          </a:xfrm>
        </p:grpSpPr>
        <p:pic>
          <p:nvPicPr>
            <p:cNvPr id="150" name="Google Shape;150;p14"/>
            <p:cNvPicPr preferRelativeResize="0"/>
            <p:nvPr/>
          </p:nvPicPr>
          <p:blipFill>
            <a:blip r:embed="rId3">
              <a:alphaModFix amt="46000"/>
            </a:blip>
            <a:stretch>
              <a:fillRect/>
            </a:stretch>
          </p:blipFill>
          <p:spPr>
            <a:xfrm>
              <a:off x="8186300" y="2933038"/>
              <a:ext cx="695325" cy="752475"/>
            </a:xfrm>
            <a:prstGeom prst="rect">
              <a:avLst/>
            </a:prstGeom>
            <a:noFill/>
            <a:ln>
              <a:noFill/>
            </a:ln>
          </p:spPr>
        </p:pic>
        <p:pic>
          <p:nvPicPr>
            <p:cNvPr id="151" name="Google Shape;151;p14"/>
            <p:cNvPicPr preferRelativeResize="0"/>
            <p:nvPr/>
          </p:nvPicPr>
          <p:blipFill>
            <a:blip r:embed="rId4">
              <a:alphaModFix amt="41000"/>
            </a:blip>
            <a:stretch>
              <a:fillRect/>
            </a:stretch>
          </p:blipFill>
          <p:spPr>
            <a:xfrm>
              <a:off x="-113575" y="1605213"/>
              <a:ext cx="828675" cy="561975"/>
            </a:xfrm>
            <a:prstGeom prst="rect">
              <a:avLst/>
            </a:prstGeom>
            <a:noFill/>
            <a:ln>
              <a:noFill/>
            </a:ln>
          </p:spPr>
        </p:pic>
        <p:pic>
          <p:nvPicPr>
            <p:cNvPr id="152" name="Google Shape;152;p14"/>
            <p:cNvPicPr preferRelativeResize="0"/>
            <p:nvPr/>
          </p:nvPicPr>
          <p:blipFill>
            <a:blip r:embed="rId5">
              <a:alphaModFix amt="46000"/>
            </a:blip>
            <a:stretch>
              <a:fillRect/>
            </a:stretch>
          </p:blipFill>
          <p:spPr>
            <a:xfrm>
              <a:off x="8239500" y="1952613"/>
              <a:ext cx="642126" cy="514913"/>
            </a:xfrm>
            <a:prstGeom prst="rect">
              <a:avLst/>
            </a:prstGeom>
            <a:noFill/>
            <a:ln>
              <a:noFill/>
            </a:ln>
          </p:spPr>
        </p:pic>
        <p:pic>
          <p:nvPicPr>
            <p:cNvPr id="153" name="Google Shape;153;p14"/>
            <p:cNvPicPr preferRelativeResize="0"/>
            <p:nvPr/>
          </p:nvPicPr>
          <p:blipFill>
            <a:blip r:embed="rId6">
              <a:alphaModFix amt="41000"/>
            </a:blip>
            <a:stretch>
              <a:fillRect/>
            </a:stretch>
          </p:blipFill>
          <p:spPr>
            <a:xfrm>
              <a:off x="172513" y="3952875"/>
              <a:ext cx="866775" cy="1190625"/>
            </a:xfrm>
            <a:prstGeom prst="rect">
              <a:avLst/>
            </a:prstGeom>
            <a:noFill/>
            <a:ln>
              <a:noFill/>
            </a:ln>
          </p:spPr>
        </p:pic>
      </p:grpSp>
      <p:grpSp>
        <p:nvGrpSpPr>
          <p:cNvPr id="154" name="Google Shape;154;p14"/>
          <p:cNvGrpSpPr/>
          <p:nvPr/>
        </p:nvGrpSpPr>
        <p:grpSpPr>
          <a:xfrm>
            <a:off x="218200" y="246682"/>
            <a:ext cx="8210788" cy="4604418"/>
            <a:chOff x="218200" y="246682"/>
            <a:chExt cx="8210788" cy="4604418"/>
          </a:xfrm>
        </p:grpSpPr>
        <p:pic>
          <p:nvPicPr>
            <p:cNvPr id="155" name="Google Shape;155;p14"/>
            <p:cNvPicPr preferRelativeResize="0"/>
            <p:nvPr/>
          </p:nvPicPr>
          <p:blipFill>
            <a:blip r:embed="rId7">
              <a:alphaModFix/>
            </a:blip>
            <a:stretch>
              <a:fillRect/>
            </a:stretch>
          </p:blipFill>
          <p:spPr>
            <a:xfrm flipH="1">
              <a:off x="7447913" y="450388"/>
              <a:ext cx="981075" cy="876300"/>
            </a:xfrm>
            <a:prstGeom prst="rect">
              <a:avLst/>
            </a:prstGeom>
            <a:noFill/>
            <a:ln>
              <a:noFill/>
            </a:ln>
          </p:spPr>
        </p:pic>
        <p:pic>
          <p:nvPicPr>
            <p:cNvPr id="156" name="Google Shape;156;p14"/>
            <p:cNvPicPr preferRelativeResize="0"/>
            <p:nvPr/>
          </p:nvPicPr>
          <p:blipFill>
            <a:blip r:embed="rId8">
              <a:alphaModFix/>
            </a:blip>
            <a:stretch>
              <a:fillRect/>
            </a:stretch>
          </p:blipFill>
          <p:spPr>
            <a:xfrm rot="-4500000">
              <a:off x="279438" y="356700"/>
              <a:ext cx="790575" cy="733425"/>
            </a:xfrm>
            <a:prstGeom prst="rect">
              <a:avLst/>
            </a:prstGeom>
            <a:noFill/>
            <a:ln>
              <a:noFill/>
            </a:ln>
          </p:spPr>
        </p:pic>
        <p:pic>
          <p:nvPicPr>
            <p:cNvPr id="157" name="Google Shape;157;p14"/>
            <p:cNvPicPr preferRelativeResize="0"/>
            <p:nvPr/>
          </p:nvPicPr>
          <p:blipFill>
            <a:blip r:embed="rId9">
              <a:alphaModFix/>
            </a:blip>
            <a:stretch>
              <a:fillRect/>
            </a:stretch>
          </p:blipFill>
          <p:spPr>
            <a:xfrm>
              <a:off x="4487238" y="4317700"/>
              <a:ext cx="828675" cy="533400"/>
            </a:xfrm>
            <a:prstGeom prst="rect">
              <a:avLst/>
            </a:prstGeom>
            <a:noFill/>
            <a:ln>
              <a:noFill/>
            </a:ln>
          </p:spPr>
        </p:pic>
        <p:pic>
          <p:nvPicPr>
            <p:cNvPr id="158" name="Google Shape;158;p14"/>
            <p:cNvPicPr preferRelativeResize="0"/>
            <p:nvPr/>
          </p:nvPicPr>
          <p:blipFill>
            <a:blip r:embed="rId10">
              <a:alphaModFix/>
            </a:blip>
            <a:stretch>
              <a:fillRect/>
            </a:stretch>
          </p:blipFill>
          <p:spPr>
            <a:xfrm>
              <a:off x="1558950" y="3310038"/>
              <a:ext cx="800100" cy="771525"/>
            </a:xfrm>
            <a:prstGeom prst="rect">
              <a:avLst/>
            </a:prstGeom>
            <a:noFill/>
            <a:ln>
              <a:noFill/>
            </a:ln>
          </p:spPr>
        </p:pic>
      </p:grpSp>
      <p:sp>
        <p:nvSpPr>
          <p:cNvPr id="159" name="Google Shape;159;p14"/>
          <p:cNvSpPr txBox="1">
            <a:spLocks noGrp="1"/>
          </p:cNvSpPr>
          <p:nvPr>
            <p:ph type="title"/>
          </p:nvPr>
        </p:nvSpPr>
        <p:spPr>
          <a:xfrm>
            <a:off x="2290050" y="3045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160" name="Google Shape;160;p14"/>
          <p:cNvSpPr txBox="1">
            <a:spLocks noGrp="1"/>
          </p:cNvSpPr>
          <p:nvPr>
            <p:ph type="subTitle" idx="1"/>
          </p:nvPr>
        </p:nvSpPr>
        <p:spPr>
          <a:xfrm>
            <a:off x="1458150" y="1371775"/>
            <a:ext cx="6227700" cy="18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1" name="Google Shape;161;p14"/>
          <p:cNvPicPr preferRelativeResize="0"/>
          <p:nvPr/>
        </p:nvPicPr>
        <p:blipFill>
          <a:blip r:embed="rId11">
            <a:alphaModFix/>
          </a:blip>
          <a:stretch>
            <a:fillRect/>
          </a:stretch>
        </p:blipFill>
        <p:spPr>
          <a:xfrm>
            <a:off x="7914438" y="4151013"/>
            <a:ext cx="1095375" cy="8667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179"/>
        <p:cNvGrpSpPr/>
        <p:nvPr/>
      </p:nvGrpSpPr>
      <p:grpSpPr>
        <a:xfrm>
          <a:off x="0" y="0"/>
          <a:ext cx="0" cy="0"/>
          <a:chOff x="0" y="0"/>
          <a:chExt cx="0" cy="0"/>
        </a:xfrm>
      </p:grpSpPr>
      <p:grpSp>
        <p:nvGrpSpPr>
          <p:cNvPr id="180" name="Google Shape;180;p17"/>
          <p:cNvGrpSpPr/>
          <p:nvPr/>
        </p:nvGrpSpPr>
        <p:grpSpPr>
          <a:xfrm>
            <a:off x="-393687" y="2030138"/>
            <a:ext cx="9308200" cy="3058750"/>
            <a:chOff x="-393687" y="2030138"/>
            <a:chExt cx="9308200" cy="3058750"/>
          </a:xfrm>
        </p:grpSpPr>
        <p:pic>
          <p:nvPicPr>
            <p:cNvPr id="181" name="Google Shape;181;p17"/>
            <p:cNvPicPr preferRelativeResize="0"/>
            <p:nvPr/>
          </p:nvPicPr>
          <p:blipFill>
            <a:blip r:embed="rId3">
              <a:alphaModFix/>
            </a:blip>
            <a:stretch>
              <a:fillRect/>
            </a:stretch>
          </p:blipFill>
          <p:spPr>
            <a:xfrm>
              <a:off x="-393687" y="2509825"/>
              <a:ext cx="1019175" cy="923925"/>
            </a:xfrm>
            <a:prstGeom prst="rect">
              <a:avLst/>
            </a:prstGeom>
            <a:noFill/>
            <a:ln>
              <a:noFill/>
            </a:ln>
          </p:spPr>
        </p:pic>
        <p:pic>
          <p:nvPicPr>
            <p:cNvPr id="182" name="Google Shape;182;p17"/>
            <p:cNvPicPr preferRelativeResize="0"/>
            <p:nvPr/>
          </p:nvPicPr>
          <p:blipFill>
            <a:blip r:embed="rId4">
              <a:alphaModFix/>
            </a:blip>
            <a:stretch>
              <a:fillRect/>
            </a:stretch>
          </p:blipFill>
          <p:spPr>
            <a:xfrm>
              <a:off x="8021400" y="2030138"/>
              <a:ext cx="857250" cy="866775"/>
            </a:xfrm>
            <a:prstGeom prst="rect">
              <a:avLst/>
            </a:prstGeom>
            <a:noFill/>
            <a:ln>
              <a:noFill/>
            </a:ln>
          </p:spPr>
        </p:pic>
        <p:pic>
          <p:nvPicPr>
            <p:cNvPr id="183" name="Google Shape;183;p17"/>
            <p:cNvPicPr preferRelativeResize="0"/>
            <p:nvPr/>
          </p:nvPicPr>
          <p:blipFill>
            <a:blip r:embed="rId5">
              <a:alphaModFix/>
            </a:blip>
            <a:stretch>
              <a:fillRect/>
            </a:stretch>
          </p:blipFill>
          <p:spPr>
            <a:xfrm>
              <a:off x="7819138" y="4222113"/>
              <a:ext cx="1095375" cy="866775"/>
            </a:xfrm>
            <a:prstGeom prst="rect">
              <a:avLst/>
            </a:prstGeom>
            <a:noFill/>
            <a:ln>
              <a:noFill/>
            </a:ln>
          </p:spPr>
        </p:pic>
      </p:grpSp>
      <p:grpSp>
        <p:nvGrpSpPr>
          <p:cNvPr id="184" name="Google Shape;184;p17"/>
          <p:cNvGrpSpPr/>
          <p:nvPr/>
        </p:nvGrpSpPr>
        <p:grpSpPr>
          <a:xfrm>
            <a:off x="152400" y="152400"/>
            <a:ext cx="8791850" cy="4838700"/>
            <a:chOff x="152400" y="152400"/>
            <a:chExt cx="8791850" cy="4838700"/>
          </a:xfrm>
        </p:grpSpPr>
        <p:pic>
          <p:nvPicPr>
            <p:cNvPr id="185" name="Google Shape;185;p17"/>
            <p:cNvPicPr preferRelativeResize="0"/>
            <p:nvPr/>
          </p:nvPicPr>
          <p:blipFill>
            <a:blip r:embed="rId6">
              <a:alphaModFix amt="41000"/>
            </a:blip>
            <a:stretch>
              <a:fillRect/>
            </a:stretch>
          </p:blipFill>
          <p:spPr>
            <a:xfrm>
              <a:off x="152400" y="152400"/>
              <a:ext cx="1076325" cy="895350"/>
            </a:xfrm>
            <a:prstGeom prst="rect">
              <a:avLst/>
            </a:prstGeom>
            <a:noFill/>
            <a:ln>
              <a:noFill/>
            </a:ln>
          </p:spPr>
        </p:pic>
        <p:pic>
          <p:nvPicPr>
            <p:cNvPr id="186" name="Google Shape;186;p17"/>
            <p:cNvPicPr preferRelativeResize="0"/>
            <p:nvPr/>
          </p:nvPicPr>
          <p:blipFill>
            <a:blip r:embed="rId7">
              <a:alphaModFix amt="26000"/>
            </a:blip>
            <a:stretch>
              <a:fillRect/>
            </a:stretch>
          </p:blipFill>
          <p:spPr>
            <a:xfrm>
              <a:off x="8248925" y="719325"/>
              <a:ext cx="695325" cy="752475"/>
            </a:xfrm>
            <a:prstGeom prst="rect">
              <a:avLst/>
            </a:prstGeom>
            <a:noFill/>
            <a:ln>
              <a:noFill/>
            </a:ln>
          </p:spPr>
        </p:pic>
        <p:pic>
          <p:nvPicPr>
            <p:cNvPr id="187" name="Google Shape;187;p17"/>
            <p:cNvPicPr preferRelativeResize="0"/>
            <p:nvPr/>
          </p:nvPicPr>
          <p:blipFill>
            <a:blip r:embed="rId8">
              <a:alphaModFix amt="41000"/>
            </a:blip>
            <a:stretch>
              <a:fillRect/>
            </a:stretch>
          </p:blipFill>
          <p:spPr>
            <a:xfrm>
              <a:off x="152400" y="4476188"/>
              <a:ext cx="642126" cy="514913"/>
            </a:xfrm>
            <a:prstGeom prst="rect">
              <a:avLst/>
            </a:prstGeom>
            <a:noFill/>
            <a:ln>
              <a:noFill/>
            </a:ln>
          </p:spPr>
        </p:pic>
      </p:grpSp>
      <p:sp>
        <p:nvSpPr>
          <p:cNvPr id="188" name="Google Shape;188;p17"/>
          <p:cNvSpPr txBox="1">
            <a:spLocks noGrp="1"/>
          </p:cNvSpPr>
          <p:nvPr>
            <p:ph type="title"/>
          </p:nvPr>
        </p:nvSpPr>
        <p:spPr>
          <a:xfrm>
            <a:off x="1955013" y="1502450"/>
            <a:ext cx="18255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000"/>
              <a:buNone/>
              <a:defRPr sz="2000" b="0"/>
            </a:lvl1pPr>
            <a:lvl2pPr lvl="1"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2pPr>
            <a:lvl3pPr lvl="2"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3pPr>
            <a:lvl4pPr lvl="3"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4pPr>
            <a:lvl5pPr lvl="4"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5pPr>
            <a:lvl6pPr lvl="5"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6pPr>
            <a:lvl7pPr lvl="6"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7pPr>
            <a:lvl8pPr lvl="7"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8pPr>
            <a:lvl9pPr lvl="8"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9pPr>
          </a:lstStyle>
          <a:p>
            <a:endParaRPr/>
          </a:p>
        </p:txBody>
      </p:sp>
      <p:sp>
        <p:nvSpPr>
          <p:cNvPr id="189" name="Google Shape;189;p17"/>
          <p:cNvSpPr txBox="1">
            <a:spLocks noGrp="1"/>
          </p:cNvSpPr>
          <p:nvPr>
            <p:ph type="subTitle" idx="1"/>
          </p:nvPr>
        </p:nvSpPr>
        <p:spPr>
          <a:xfrm>
            <a:off x="3864638" y="1502450"/>
            <a:ext cx="182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0" name="Google Shape;190;p17"/>
          <p:cNvSpPr txBox="1">
            <a:spLocks noGrp="1"/>
          </p:cNvSpPr>
          <p:nvPr>
            <p:ph type="title" idx="2"/>
          </p:nvPr>
        </p:nvSpPr>
        <p:spPr>
          <a:xfrm>
            <a:off x="1952563" y="2640944"/>
            <a:ext cx="18255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000"/>
              <a:buNone/>
              <a:defRPr sz="2000" b="0"/>
            </a:lvl1pPr>
            <a:lvl2pPr lvl="1"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2pPr>
            <a:lvl3pPr lvl="2"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3pPr>
            <a:lvl4pPr lvl="3"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4pPr>
            <a:lvl5pPr lvl="4"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5pPr>
            <a:lvl6pPr lvl="5"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6pPr>
            <a:lvl7pPr lvl="6"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7pPr>
            <a:lvl8pPr lvl="7"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8pPr>
            <a:lvl9pPr lvl="8"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9pPr>
          </a:lstStyle>
          <a:p>
            <a:endParaRPr/>
          </a:p>
        </p:txBody>
      </p:sp>
      <p:sp>
        <p:nvSpPr>
          <p:cNvPr id="191" name="Google Shape;191;p17"/>
          <p:cNvSpPr txBox="1">
            <a:spLocks noGrp="1"/>
          </p:cNvSpPr>
          <p:nvPr>
            <p:ph type="subTitle" idx="3"/>
          </p:nvPr>
        </p:nvSpPr>
        <p:spPr>
          <a:xfrm>
            <a:off x="3862188" y="2640944"/>
            <a:ext cx="182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2" name="Google Shape;192;p17"/>
          <p:cNvSpPr txBox="1">
            <a:spLocks noGrp="1"/>
          </p:cNvSpPr>
          <p:nvPr>
            <p:ph type="title" idx="4"/>
          </p:nvPr>
        </p:nvSpPr>
        <p:spPr>
          <a:xfrm>
            <a:off x="1952563" y="3779450"/>
            <a:ext cx="18255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000"/>
              <a:buNone/>
              <a:defRPr sz="2000" b="0"/>
            </a:lvl1pPr>
            <a:lvl2pPr lvl="1"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2pPr>
            <a:lvl3pPr lvl="2"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3pPr>
            <a:lvl4pPr lvl="3"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4pPr>
            <a:lvl5pPr lvl="4"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5pPr>
            <a:lvl6pPr lvl="5"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6pPr>
            <a:lvl7pPr lvl="6"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7pPr>
            <a:lvl8pPr lvl="7"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8pPr>
            <a:lvl9pPr lvl="8" algn="ctr" rtl="0">
              <a:spcBef>
                <a:spcPts val="0"/>
              </a:spcBef>
              <a:spcAft>
                <a:spcPts val="0"/>
              </a:spcAft>
              <a:buClr>
                <a:schemeClr val="accent2"/>
              </a:buClr>
              <a:buSzPts val="2000"/>
              <a:buFont typeface="Krona One"/>
              <a:buNone/>
              <a:defRPr sz="2000" b="0">
                <a:solidFill>
                  <a:schemeClr val="accent2"/>
                </a:solidFill>
                <a:latin typeface="Krona One"/>
                <a:ea typeface="Krona One"/>
                <a:cs typeface="Krona One"/>
                <a:sym typeface="Krona One"/>
              </a:defRPr>
            </a:lvl9pPr>
          </a:lstStyle>
          <a:p>
            <a:endParaRPr/>
          </a:p>
        </p:txBody>
      </p:sp>
      <p:sp>
        <p:nvSpPr>
          <p:cNvPr id="193" name="Google Shape;193;p17"/>
          <p:cNvSpPr txBox="1">
            <a:spLocks noGrp="1"/>
          </p:cNvSpPr>
          <p:nvPr>
            <p:ph type="subTitle" idx="5"/>
          </p:nvPr>
        </p:nvSpPr>
        <p:spPr>
          <a:xfrm>
            <a:off x="3862188" y="3779450"/>
            <a:ext cx="182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4" name="Google Shape;194;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blipFill>
          <a:blip r:embed="rId2">
            <a:alphaModFix/>
          </a:blip>
          <a:stretch>
            <a:fillRect/>
          </a:stretch>
        </a:blipFill>
        <a:effectLst/>
      </p:bgPr>
    </p:bg>
    <p:spTree>
      <p:nvGrpSpPr>
        <p:cNvPr id="1" name="Shape 195"/>
        <p:cNvGrpSpPr/>
        <p:nvPr/>
      </p:nvGrpSpPr>
      <p:grpSpPr>
        <a:xfrm>
          <a:off x="0" y="0"/>
          <a:ext cx="0" cy="0"/>
          <a:chOff x="0" y="0"/>
          <a:chExt cx="0" cy="0"/>
        </a:xfrm>
      </p:grpSpPr>
      <p:grpSp>
        <p:nvGrpSpPr>
          <p:cNvPr id="196" name="Google Shape;196;p18"/>
          <p:cNvGrpSpPr/>
          <p:nvPr/>
        </p:nvGrpSpPr>
        <p:grpSpPr>
          <a:xfrm>
            <a:off x="131743" y="136276"/>
            <a:ext cx="8901381" cy="5523212"/>
            <a:chOff x="131743" y="136276"/>
            <a:chExt cx="8901381" cy="5523212"/>
          </a:xfrm>
        </p:grpSpPr>
        <p:pic>
          <p:nvPicPr>
            <p:cNvPr id="197" name="Google Shape;197;p18"/>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198" name="Google Shape;198;p18"/>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199" name="Google Shape;199;p18"/>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200" name="Google Shape;200;p18"/>
          <p:cNvGrpSpPr/>
          <p:nvPr/>
        </p:nvGrpSpPr>
        <p:grpSpPr>
          <a:xfrm>
            <a:off x="-312050" y="136275"/>
            <a:ext cx="9742600" cy="4783588"/>
            <a:chOff x="-312050" y="136275"/>
            <a:chExt cx="9742600" cy="4783588"/>
          </a:xfrm>
        </p:grpSpPr>
        <p:pic>
          <p:nvPicPr>
            <p:cNvPr id="201" name="Google Shape;201;p18"/>
            <p:cNvPicPr preferRelativeResize="0"/>
            <p:nvPr/>
          </p:nvPicPr>
          <p:blipFill>
            <a:blip r:embed="rId6">
              <a:alphaModFix amt="30000"/>
            </a:blip>
            <a:stretch>
              <a:fillRect/>
            </a:stretch>
          </p:blipFill>
          <p:spPr>
            <a:xfrm>
              <a:off x="8175875" y="136275"/>
              <a:ext cx="857250" cy="600075"/>
            </a:xfrm>
            <a:prstGeom prst="rect">
              <a:avLst/>
            </a:prstGeom>
            <a:noFill/>
            <a:ln>
              <a:noFill/>
            </a:ln>
          </p:spPr>
        </p:pic>
        <p:pic>
          <p:nvPicPr>
            <p:cNvPr id="202" name="Google Shape;202;p18"/>
            <p:cNvPicPr preferRelativeResize="0"/>
            <p:nvPr/>
          </p:nvPicPr>
          <p:blipFill>
            <a:blip r:embed="rId7">
              <a:alphaModFix amt="30000"/>
            </a:blip>
            <a:stretch>
              <a:fillRect/>
            </a:stretch>
          </p:blipFill>
          <p:spPr>
            <a:xfrm>
              <a:off x="8601875" y="1199588"/>
              <a:ext cx="828675" cy="561975"/>
            </a:xfrm>
            <a:prstGeom prst="rect">
              <a:avLst/>
            </a:prstGeom>
            <a:noFill/>
            <a:ln>
              <a:noFill/>
            </a:ln>
          </p:spPr>
        </p:pic>
        <p:pic>
          <p:nvPicPr>
            <p:cNvPr id="203" name="Google Shape;203;p18"/>
            <p:cNvPicPr preferRelativeResize="0"/>
            <p:nvPr/>
          </p:nvPicPr>
          <p:blipFill>
            <a:blip r:embed="rId8">
              <a:alphaModFix amt="30000"/>
            </a:blip>
            <a:stretch>
              <a:fillRect/>
            </a:stretch>
          </p:blipFill>
          <p:spPr>
            <a:xfrm>
              <a:off x="-312050" y="3729238"/>
              <a:ext cx="866775" cy="1190625"/>
            </a:xfrm>
            <a:prstGeom prst="rect">
              <a:avLst/>
            </a:prstGeom>
            <a:noFill/>
            <a:ln>
              <a:noFill/>
            </a:ln>
          </p:spPr>
        </p:pic>
      </p:grpSp>
      <p:sp>
        <p:nvSpPr>
          <p:cNvPr id="204" name="Google Shape;204;p18"/>
          <p:cNvSpPr txBox="1">
            <a:spLocks noGrp="1"/>
          </p:cNvSpPr>
          <p:nvPr>
            <p:ph type="title"/>
          </p:nvPr>
        </p:nvSpPr>
        <p:spPr>
          <a:xfrm>
            <a:off x="720000" y="25504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05" name="Google Shape;205;p18"/>
          <p:cNvSpPr txBox="1">
            <a:spLocks noGrp="1"/>
          </p:cNvSpPr>
          <p:nvPr>
            <p:ph type="subTitle" idx="1"/>
          </p:nvPr>
        </p:nvSpPr>
        <p:spPr>
          <a:xfrm>
            <a:off x="720000" y="3078100"/>
            <a:ext cx="2336400" cy="67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6" name="Google Shape;206;p18"/>
          <p:cNvSpPr txBox="1">
            <a:spLocks noGrp="1"/>
          </p:cNvSpPr>
          <p:nvPr>
            <p:ph type="title" idx="2"/>
          </p:nvPr>
        </p:nvSpPr>
        <p:spPr>
          <a:xfrm>
            <a:off x="3403800" y="25504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07" name="Google Shape;207;p18"/>
          <p:cNvSpPr txBox="1">
            <a:spLocks noGrp="1"/>
          </p:cNvSpPr>
          <p:nvPr>
            <p:ph type="subTitle" idx="3"/>
          </p:nvPr>
        </p:nvSpPr>
        <p:spPr>
          <a:xfrm>
            <a:off x="3403800" y="3078100"/>
            <a:ext cx="2336400" cy="67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8" name="Google Shape;208;p18"/>
          <p:cNvSpPr txBox="1">
            <a:spLocks noGrp="1"/>
          </p:cNvSpPr>
          <p:nvPr>
            <p:ph type="title" idx="4"/>
          </p:nvPr>
        </p:nvSpPr>
        <p:spPr>
          <a:xfrm>
            <a:off x="6087600" y="25504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09" name="Google Shape;209;p18"/>
          <p:cNvSpPr txBox="1">
            <a:spLocks noGrp="1"/>
          </p:cNvSpPr>
          <p:nvPr>
            <p:ph type="subTitle" idx="5"/>
          </p:nvPr>
        </p:nvSpPr>
        <p:spPr>
          <a:xfrm>
            <a:off x="6087600" y="3078100"/>
            <a:ext cx="2336400" cy="67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0" name="Google Shape;210;p1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211"/>
        <p:cNvGrpSpPr/>
        <p:nvPr/>
      </p:nvGrpSpPr>
      <p:grpSpPr>
        <a:xfrm>
          <a:off x="0" y="0"/>
          <a:ext cx="0" cy="0"/>
          <a:chOff x="0" y="0"/>
          <a:chExt cx="0" cy="0"/>
        </a:xfrm>
      </p:grpSpPr>
      <p:grpSp>
        <p:nvGrpSpPr>
          <p:cNvPr id="212" name="Google Shape;212;p19"/>
          <p:cNvGrpSpPr/>
          <p:nvPr/>
        </p:nvGrpSpPr>
        <p:grpSpPr>
          <a:xfrm>
            <a:off x="131743" y="136276"/>
            <a:ext cx="8901381" cy="4922523"/>
            <a:chOff x="131743" y="136276"/>
            <a:chExt cx="8901381" cy="4922523"/>
          </a:xfrm>
        </p:grpSpPr>
        <p:pic>
          <p:nvPicPr>
            <p:cNvPr id="213" name="Google Shape;213;p19"/>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214" name="Google Shape;214;p19"/>
            <p:cNvPicPr preferRelativeResize="0"/>
            <p:nvPr/>
          </p:nvPicPr>
          <p:blipFill>
            <a:blip r:embed="rId4">
              <a:alphaModFix/>
            </a:blip>
            <a:stretch>
              <a:fillRect/>
            </a:stretch>
          </p:blipFill>
          <p:spPr>
            <a:xfrm rot="-8594998">
              <a:off x="7991847" y="767696"/>
              <a:ext cx="838885" cy="640205"/>
            </a:xfrm>
            <a:prstGeom prst="rect">
              <a:avLst/>
            </a:prstGeom>
            <a:noFill/>
            <a:ln>
              <a:noFill/>
            </a:ln>
          </p:spPr>
        </p:pic>
        <p:pic>
          <p:nvPicPr>
            <p:cNvPr id="215" name="Google Shape;215;p19"/>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216" name="Google Shape;216;p19"/>
          <p:cNvGrpSpPr/>
          <p:nvPr/>
        </p:nvGrpSpPr>
        <p:grpSpPr>
          <a:xfrm>
            <a:off x="-145825" y="205738"/>
            <a:ext cx="9403500" cy="4783588"/>
            <a:chOff x="-145825" y="205738"/>
            <a:chExt cx="9403500" cy="4783588"/>
          </a:xfrm>
        </p:grpSpPr>
        <p:grpSp>
          <p:nvGrpSpPr>
            <p:cNvPr id="217" name="Google Shape;217;p19"/>
            <p:cNvGrpSpPr/>
            <p:nvPr/>
          </p:nvGrpSpPr>
          <p:grpSpPr>
            <a:xfrm>
              <a:off x="-145825" y="205738"/>
              <a:ext cx="9403500" cy="4783588"/>
              <a:chOff x="-312050" y="136275"/>
              <a:chExt cx="9403500" cy="4783588"/>
            </a:xfrm>
          </p:grpSpPr>
          <p:pic>
            <p:nvPicPr>
              <p:cNvPr id="218" name="Google Shape;218;p19"/>
              <p:cNvPicPr preferRelativeResize="0"/>
              <p:nvPr/>
            </p:nvPicPr>
            <p:blipFill>
              <a:blip r:embed="rId6">
                <a:alphaModFix amt="30000"/>
              </a:blip>
              <a:stretch>
                <a:fillRect/>
              </a:stretch>
            </p:blipFill>
            <p:spPr>
              <a:xfrm>
                <a:off x="8175875" y="136275"/>
                <a:ext cx="857250" cy="600075"/>
              </a:xfrm>
              <a:prstGeom prst="rect">
                <a:avLst/>
              </a:prstGeom>
              <a:noFill/>
              <a:ln>
                <a:noFill/>
              </a:ln>
            </p:spPr>
          </p:pic>
          <p:pic>
            <p:nvPicPr>
              <p:cNvPr id="219" name="Google Shape;219;p19"/>
              <p:cNvPicPr preferRelativeResize="0"/>
              <p:nvPr/>
            </p:nvPicPr>
            <p:blipFill>
              <a:blip r:embed="rId7">
                <a:alphaModFix amt="30000"/>
              </a:blip>
              <a:stretch>
                <a:fillRect/>
              </a:stretch>
            </p:blipFill>
            <p:spPr>
              <a:xfrm>
                <a:off x="8262775" y="1995713"/>
                <a:ext cx="828675" cy="561975"/>
              </a:xfrm>
              <a:prstGeom prst="rect">
                <a:avLst/>
              </a:prstGeom>
              <a:noFill/>
              <a:ln>
                <a:noFill/>
              </a:ln>
            </p:spPr>
          </p:pic>
          <p:pic>
            <p:nvPicPr>
              <p:cNvPr id="220" name="Google Shape;220;p19"/>
              <p:cNvPicPr preferRelativeResize="0"/>
              <p:nvPr/>
            </p:nvPicPr>
            <p:blipFill>
              <a:blip r:embed="rId8">
                <a:alphaModFix amt="30000"/>
              </a:blip>
              <a:stretch>
                <a:fillRect/>
              </a:stretch>
            </p:blipFill>
            <p:spPr>
              <a:xfrm>
                <a:off x="-312050" y="3729238"/>
                <a:ext cx="866775" cy="1190625"/>
              </a:xfrm>
              <a:prstGeom prst="rect">
                <a:avLst/>
              </a:prstGeom>
              <a:noFill/>
              <a:ln>
                <a:noFill/>
              </a:ln>
            </p:spPr>
          </p:pic>
        </p:grpSp>
        <p:pic>
          <p:nvPicPr>
            <p:cNvPr id="221" name="Google Shape;221;p19"/>
            <p:cNvPicPr preferRelativeResize="0"/>
            <p:nvPr/>
          </p:nvPicPr>
          <p:blipFill>
            <a:blip r:embed="rId7">
              <a:alphaModFix amt="30000"/>
            </a:blip>
            <a:stretch>
              <a:fillRect/>
            </a:stretch>
          </p:blipFill>
          <p:spPr>
            <a:xfrm>
              <a:off x="1290875" y="4665475"/>
              <a:ext cx="477550" cy="323850"/>
            </a:xfrm>
            <a:prstGeom prst="rect">
              <a:avLst/>
            </a:prstGeom>
            <a:noFill/>
            <a:ln>
              <a:noFill/>
            </a:ln>
          </p:spPr>
        </p:pic>
      </p:grpSp>
      <p:sp>
        <p:nvSpPr>
          <p:cNvPr id="222" name="Google Shape;222;p19"/>
          <p:cNvSpPr txBox="1">
            <a:spLocks noGrp="1"/>
          </p:cNvSpPr>
          <p:nvPr>
            <p:ph type="title"/>
          </p:nvPr>
        </p:nvSpPr>
        <p:spPr>
          <a:xfrm>
            <a:off x="2121597" y="16828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3" name="Google Shape;223;p19"/>
          <p:cNvSpPr txBox="1">
            <a:spLocks noGrp="1"/>
          </p:cNvSpPr>
          <p:nvPr>
            <p:ph type="subTitle" idx="1"/>
          </p:nvPr>
        </p:nvSpPr>
        <p:spPr>
          <a:xfrm>
            <a:off x="2121597" y="22693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4" name="Google Shape;224;p19"/>
          <p:cNvSpPr txBox="1">
            <a:spLocks noGrp="1"/>
          </p:cNvSpPr>
          <p:nvPr>
            <p:ph type="title" idx="2"/>
          </p:nvPr>
        </p:nvSpPr>
        <p:spPr>
          <a:xfrm>
            <a:off x="5978598" y="16828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5" name="Google Shape;225;p19"/>
          <p:cNvSpPr txBox="1">
            <a:spLocks noGrp="1"/>
          </p:cNvSpPr>
          <p:nvPr>
            <p:ph type="subTitle" idx="3"/>
          </p:nvPr>
        </p:nvSpPr>
        <p:spPr>
          <a:xfrm>
            <a:off x="5978598" y="22693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6" name="Google Shape;226;p19"/>
          <p:cNvSpPr txBox="1">
            <a:spLocks noGrp="1"/>
          </p:cNvSpPr>
          <p:nvPr>
            <p:ph type="title" idx="4"/>
          </p:nvPr>
        </p:nvSpPr>
        <p:spPr>
          <a:xfrm>
            <a:off x="2121597" y="31162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7" name="Google Shape;227;p19"/>
          <p:cNvSpPr txBox="1">
            <a:spLocks noGrp="1"/>
          </p:cNvSpPr>
          <p:nvPr>
            <p:ph type="subTitle" idx="5"/>
          </p:nvPr>
        </p:nvSpPr>
        <p:spPr>
          <a:xfrm>
            <a:off x="2121597" y="37027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8" name="Google Shape;228;p19"/>
          <p:cNvSpPr txBox="1">
            <a:spLocks noGrp="1"/>
          </p:cNvSpPr>
          <p:nvPr>
            <p:ph type="title" idx="6"/>
          </p:nvPr>
        </p:nvSpPr>
        <p:spPr>
          <a:xfrm>
            <a:off x="5978598" y="3116250"/>
            <a:ext cx="21456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29" name="Google Shape;229;p19"/>
          <p:cNvSpPr txBox="1">
            <a:spLocks noGrp="1"/>
          </p:cNvSpPr>
          <p:nvPr>
            <p:ph type="subTitle" idx="7"/>
          </p:nvPr>
        </p:nvSpPr>
        <p:spPr>
          <a:xfrm>
            <a:off x="5978598" y="3702775"/>
            <a:ext cx="214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0" name="Google Shape;230;p1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255" name="Google Shape;255;p21"/>
          <p:cNvGrpSpPr/>
          <p:nvPr/>
        </p:nvGrpSpPr>
        <p:grpSpPr>
          <a:xfrm>
            <a:off x="759525" y="962150"/>
            <a:ext cx="8321875" cy="4838475"/>
            <a:chOff x="759525" y="962150"/>
            <a:chExt cx="8321875" cy="4838475"/>
          </a:xfrm>
        </p:grpSpPr>
        <p:pic>
          <p:nvPicPr>
            <p:cNvPr id="256" name="Google Shape;256;p21"/>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257" name="Google Shape;257;p21"/>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258" name="Google Shape;258;p21"/>
            <p:cNvPicPr preferRelativeResize="0"/>
            <p:nvPr/>
          </p:nvPicPr>
          <p:blipFill>
            <a:blip r:embed="rId6">
              <a:alphaModFix amt="46000"/>
            </a:blip>
            <a:stretch>
              <a:fillRect/>
            </a:stretch>
          </p:blipFill>
          <p:spPr>
            <a:xfrm>
              <a:off x="759525" y="962150"/>
              <a:ext cx="695325" cy="752475"/>
            </a:xfrm>
            <a:prstGeom prst="rect">
              <a:avLst/>
            </a:prstGeom>
            <a:noFill/>
            <a:ln>
              <a:noFill/>
            </a:ln>
          </p:spPr>
        </p:pic>
      </p:grpSp>
      <p:grpSp>
        <p:nvGrpSpPr>
          <p:cNvPr id="259" name="Google Shape;259;p21"/>
          <p:cNvGrpSpPr/>
          <p:nvPr/>
        </p:nvGrpSpPr>
        <p:grpSpPr>
          <a:xfrm>
            <a:off x="205906" y="1958016"/>
            <a:ext cx="8644819" cy="2531421"/>
            <a:chOff x="205906" y="1958016"/>
            <a:chExt cx="8644819" cy="2531421"/>
          </a:xfrm>
        </p:grpSpPr>
        <p:pic>
          <p:nvPicPr>
            <p:cNvPr id="260" name="Google Shape;260;p21"/>
            <p:cNvPicPr preferRelativeResize="0"/>
            <p:nvPr/>
          </p:nvPicPr>
          <p:blipFill>
            <a:blip r:embed="rId7">
              <a:alphaModFix/>
            </a:blip>
            <a:stretch>
              <a:fillRect/>
            </a:stretch>
          </p:blipFill>
          <p:spPr>
            <a:xfrm rot="1253317">
              <a:off x="312900" y="2169588"/>
              <a:ext cx="1343025" cy="847725"/>
            </a:xfrm>
            <a:prstGeom prst="rect">
              <a:avLst/>
            </a:prstGeom>
            <a:noFill/>
            <a:ln>
              <a:noFill/>
            </a:ln>
          </p:spPr>
        </p:pic>
        <p:pic>
          <p:nvPicPr>
            <p:cNvPr id="261" name="Google Shape;261;p21"/>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262" name="Google Shape;262;p21"/>
          <p:cNvSpPr txBox="1">
            <a:spLocks noGrp="1"/>
          </p:cNvSpPr>
          <p:nvPr>
            <p:ph type="title" hasCustomPrompt="1"/>
          </p:nvPr>
        </p:nvSpPr>
        <p:spPr>
          <a:xfrm>
            <a:off x="1284000" y="5673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1"/>
          <p:cNvSpPr txBox="1">
            <a:spLocks noGrp="1"/>
          </p:cNvSpPr>
          <p:nvPr>
            <p:ph type="subTitle" idx="1"/>
          </p:nvPr>
        </p:nvSpPr>
        <p:spPr>
          <a:xfrm>
            <a:off x="1284000" y="13496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4" name="Google Shape;264;p21"/>
          <p:cNvSpPr txBox="1">
            <a:spLocks noGrp="1"/>
          </p:cNvSpPr>
          <p:nvPr>
            <p:ph type="title" idx="2" hasCustomPrompt="1"/>
          </p:nvPr>
        </p:nvSpPr>
        <p:spPr>
          <a:xfrm>
            <a:off x="1284000" y="195802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5" name="Google Shape;265;p21"/>
          <p:cNvSpPr txBox="1">
            <a:spLocks noGrp="1"/>
          </p:cNvSpPr>
          <p:nvPr>
            <p:ph type="subTitle" idx="3"/>
          </p:nvPr>
        </p:nvSpPr>
        <p:spPr>
          <a:xfrm>
            <a:off x="1284000" y="274025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6" name="Google Shape;266;p21"/>
          <p:cNvSpPr txBox="1">
            <a:spLocks noGrp="1"/>
          </p:cNvSpPr>
          <p:nvPr>
            <p:ph type="title" idx="4" hasCustomPrompt="1"/>
          </p:nvPr>
        </p:nvSpPr>
        <p:spPr>
          <a:xfrm>
            <a:off x="1284000" y="334867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1"/>
          <p:cNvSpPr txBox="1">
            <a:spLocks noGrp="1"/>
          </p:cNvSpPr>
          <p:nvPr>
            <p:ph type="subTitle" idx="5"/>
          </p:nvPr>
        </p:nvSpPr>
        <p:spPr>
          <a:xfrm>
            <a:off x="1284000" y="413090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280"/>
        <p:cNvGrpSpPr/>
        <p:nvPr/>
      </p:nvGrpSpPr>
      <p:grpSpPr>
        <a:xfrm>
          <a:off x="0" y="0"/>
          <a:ext cx="0" cy="0"/>
          <a:chOff x="0" y="0"/>
          <a:chExt cx="0" cy="0"/>
        </a:xfrm>
      </p:grpSpPr>
      <p:grpSp>
        <p:nvGrpSpPr>
          <p:cNvPr id="281" name="Google Shape;281;p23"/>
          <p:cNvGrpSpPr/>
          <p:nvPr/>
        </p:nvGrpSpPr>
        <p:grpSpPr>
          <a:xfrm>
            <a:off x="0" y="535000"/>
            <a:ext cx="9200450" cy="4693663"/>
            <a:chOff x="0" y="535000"/>
            <a:chExt cx="9200450" cy="4693663"/>
          </a:xfrm>
        </p:grpSpPr>
        <p:pic>
          <p:nvPicPr>
            <p:cNvPr id="282" name="Google Shape;282;p23"/>
            <p:cNvPicPr preferRelativeResize="0"/>
            <p:nvPr/>
          </p:nvPicPr>
          <p:blipFill>
            <a:blip r:embed="rId3">
              <a:alphaModFix amt="67000"/>
            </a:blip>
            <a:stretch>
              <a:fillRect/>
            </a:stretch>
          </p:blipFill>
          <p:spPr>
            <a:xfrm>
              <a:off x="8070550" y="535000"/>
              <a:ext cx="1032750" cy="804070"/>
            </a:xfrm>
            <a:prstGeom prst="rect">
              <a:avLst/>
            </a:prstGeom>
            <a:noFill/>
            <a:ln>
              <a:noFill/>
            </a:ln>
          </p:spPr>
        </p:pic>
        <p:pic>
          <p:nvPicPr>
            <p:cNvPr id="283" name="Google Shape;283;p23"/>
            <p:cNvPicPr preferRelativeResize="0"/>
            <p:nvPr/>
          </p:nvPicPr>
          <p:blipFill>
            <a:blip r:embed="rId4">
              <a:alphaModFix amt="35000"/>
            </a:blip>
            <a:stretch>
              <a:fillRect/>
            </a:stretch>
          </p:blipFill>
          <p:spPr>
            <a:xfrm>
              <a:off x="0" y="3856025"/>
              <a:ext cx="695325" cy="752475"/>
            </a:xfrm>
            <a:prstGeom prst="rect">
              <a:avLst/>
            </a:prstGeom>
            <a:noFill/>
            <a:ln>
              <a:noFill/>
            </a:ln>
          </p:spPr>
        </p:pic>
        <p:pic>
          <p:nvPicPr>
            <p:cNvPr id="284" name="Google Shape;284;p23"/>
            <p:cNvPicPr preferRelativeResize="0"/>
            <p:nvPr/>
          </p:nvPicPr>
          <p:blipFill>
            <a:blip r:embed="rId5">
              <a:alphaModFix amt="67000"/>
            </a:blip>
            <a:stretch>
              <a:fillRect/>
            </a:stretch>
          </p:blipFill>
          <p:spPr>
            <a:xfrm>
              <a:off x="8276525" y="4516145"/>
              <a:ext cx="923925" cy="712518"/>
            </a:xfrm>
            <a:prstGeom prst="rect">
              <a:avLst/>
            </a:prstGeom>
            <a:noFill/>
            <a:ln>
              <a:noFill/>
            </a:ln>
          </p:spPr>
        </p:pic>
      </p:grpSp>
      <p:grpSp>
        <p:nvGrpSpPr>
          <p:cNvPr id="285" name="Google Shape;285;p23"/>
          <p:cNvGrpSpPr/>
          <p:nvPr/>
        </p:nvGrpSpPr>
        <p:grpSpPr>
          <a:xfrm>
            <a:off x="471950" y="624425"/>
            <a:ext cx="6885300" cy="5035063"/>
            <a:chOff x="471950" y="624425"/>
            <a:chExt cx="6885300" cy="5035063"/>
          </a:xfrm>
        </p:grpSpPr>
        <p:pic>
          <p:nvPicPr>
            <p:cNvPr id="286" name="Google Shape;286;p23"/>
            <p:cNvPicPr preferRelativeResize="0"/>
            <p:nvPr/>
          </p:nvPicPr>
          <p:blipFill>
            <a:blip r:embed="rId6">
              <a:alphaModFix/>
            </a:blip>
            <a:stretch>
              <a:fillRect/>
            </a:stretch>
          </p:blipFill>
          <p:spPr>
            <a:xfrm>
              <a:off x="471950" y="624425"/>
              <a:ext cx="838200" cy="857250"/>
            </a:xfrm>
            <a:prstGeom prst="rect">
              <a:avLst/>
            </a:prstGeom>
            <a:noFill/>
            <a:ln>
              <a:noFill/>
            </a:ln>
          </p:spPr>
        </p:pic>
        <p:pic>
          <p:nvPicPr>
            <p:cNvPr id="287" name="Google Shape;287;p23"/>
            <p:cNvPicPr preferRelativeResize="0"/>
            <p:nvPr/>
          </p:nvPicPr>
          <p:blipFill>
            <a:blip r:embed="rId7">
              <a:alphaModFix/>
            </a:blip>
            <a:stretch>
              <a:fillRect/>
            </a:stretch>
          </p:blipFill>
          <p:spPr>
            <a:xfrm>
              <a:off x="6271400" y="4830813"/>
              <a:ext cx="1085850" cy="828675"/>
            </a:xfrm>
            <a:prstGeom prst="rect">
              <a:avLst/>
            </a:prstGeom>
            <a:noFill/>
            <a:ln>
              <a:noFill/>
            </a:ln>
          </p:spPr>
        </p:pic>
      </p:grpSp>
      <p:sp>
        <p:nvSpPr>
          <p:cNvPr id="288" name="Google Shape;288;p23"/>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3">
    <p:bg>
      <p:bgPr>
        <a:blipFill>
          <a:blip r:embed="rId2">
            <a:alphaModFix/>
          </a:blip>
          <a:stretch>
            <a:fillRect/>
          </a:stretch>
        </a:blipFill>
        <a:effectLst/>
      </p:bgPr>
    </p:bg>
    <p:spTree>
      <p:nvGrpSpPr>
        <p:cNvPr id="1" name="Shape 289"/>
        <p:cNvGrpSpPr/>
        <p:nvPr/>
      </p:nvGrpSpPr>
      <p:grpSpPr>
        <a:xfrm>
          <a:off x="0" y="0"/>
          <a:ext cx="0" cy="0"/>
          <a:chOff x="0" y="0"/>
          <a:chExt cx="0" cy="0"/>
        </a:xfrm>
      </p:grpSpPr>
      <p:grpSp>
        <p:nvGrpSpPr>
          <p:cNvPr id="290" name="Google Shape;290;p24"/>
          <p:cNvGrpSpPr/>
          <p:nvPr/>
        </p:nvGrpSpPr>
        <p:grpSpPr>
          <a:xfrm>
            <a:off x="-110275" y="592897"/>
            <a:ext cx="8268963" cy="4874303"/>
            <a:chOff x="-110275" y="592897"/>
            <a:chExt cx="8268963" cy="4874303"/>
          </a:xfrm>
        </p:grpSpPr>
        <p:pic>
          <p:nvPicPr>
            <p:cNvPr id="291" name="Google Shape;291;p24"/>
            <p:cNvPicPr preferRelativeResize="0"/>
            <p:nvPr/>
          </p:nvPicPr>
          <p:blipFill>
            <a:blip r:embed="rId3">
              <a:alphaModFix/>
            </a:blip>
            <a:stretch>
              <a:fillRect/>
            </a:stretch>
          </p:blipFill>
          <p:spPr>
            <a:xfrm>
              <a:off x="7330013" y="878763"/>
              <a:ext cx="828675" cy="533400"/>
            </a:xfrm>
            <a:prstGeom prst="rect">
              <a:avLst/>
            </a:prstGeom>
            <a:noFill/>
            <a:ln>
              <a:noFill/>
            </a:ln>
          </p:spPr>
        </p:pic>
        <p:pic>
          <p:nvPicPr>
            <p:cNvPr id="292" name="Google Shape;292;p24"/>
            <p:cNvPicPr preferRelativeResize="0"/>
            <p:nvPr/>
          </p:nvPicPr>
          <p:blipFill>
            <a:blip r:embed="rId4">
              <a:alphaModFix/>
            </a:blip>
            <a:stretch>
              <a:fillRect/>
            </a:stretch>
          </p:blipFill>
          <p:spPr>
            <a:xfrm>
              <a:off x="198588" y="4419450"/>
              <a:ext cx="666750" cy="1047750"/>
            </a:xfrm>
            <a:prstGeom prst="rect">
              <a:avLst/>
            </a:prstGeom>
            <a:noFill/>
            <a:ln>
              <a:noFill/>
            </a:ln>
          </p:spPr>
        </p:pic>
        <p:pic>
          <p:nvPicPr>
            <p:cNvPr id="293" name="Google Shape;293;p24"/>
            <p:cNvPicPr preferRelativeResize="0"/>
            <p:nvPr/>
          </p:nvPicPr>
          <p:blipFill>
            <a:blip r:embed="rId5">
              <a:alphaModFix/>
            </a:blip>
            <a:stretch>
              <a:fillRect/>
            </a:stretch>
          </p:blipFill>
          <p:spPr>
            <a:xfrm>
              <a:off x="-110275" y="2581242"/>
              <a:ext cx="666750" cy="674158"/>
            </a:xfrm>
            <a:prstGeom prst="rect">
              <a:avLst/>
            </a:prstGeom>
            <a:noFill/>
            <a:ln>
              <a:noFill/>
            </a:ln>
          </p:spPr>
        </p:pic>
        <p:pic>
          <p:nvPicPr>
            <p:cNvPr id="294" name="Google Shape;294;p24"/>
            <p:cNvPicPr preferRelativeResize="0"/>
            <p:nvPr/>
          </p:nvPicPr>
          <p:blipFill>
            <a:blip r:embed="rId6">
              <a:alphaModFix/>
            </a:blip>
            <a:stretch>
              <a:fillRect/>
            </a:stretch>
          </p:blipFill>
          <p:spPr>
            <a:xfrm>
              <a:off x="1130547" y="592897"/>
              <a:ext cx="796175" cy="630025"/>
            </a:xfrm>
            <a:prstGeom prst="rect">
              <a:avLst/>
            </a:prstGeom>
            <a:noFill/>
            <a:ln>
              <a:noFill/>
            </a:ln>
          </p:spPr>
        </p:pic>
      </p:grpSp>
      <p:grpSp>
        <p:nvGrpSpPr>
          <p:cNvPr id="295" name="Google Shape;295;p24"/>
          <p:cNvGrpSpPr/>
          <p:nvPr/>
        </p:nvGrpSpPr>
        <p:grpSpPr>
          <a:xfrm>
            <a:off x="103350" y="50680"/>
            <a:ext cx="8995749" cy="5116945"/>
            <a:chOff x="103350" y="50680"/>
            <a:chExt cx="8995749" cy="5116945"/>
          </a:xfrm>
        </p:grpSpPr>
        <p:pic>
          <p:nvPicPr>
            <p:cNvPr id="296" name="Google Shape;296;p24"/>
            <p:cNvPicPr preferRelativeResize="0"/>
            <p:nvPr/>
          </p:nvPicPr>
          <p:blipFill>
            <a:blip r:embed="rId7">
              <a:alphaModFix amt="50000"/>
            </a:blip>
            <a:stretch>
              <a:fillRect/>
            </a:stretch>
          </p:blipFill>
          <p:spPr>
            <a:xfrm>
              <a:off x="8180888" y="4577075"/>
              <a:ext cx="847725" cy="590550"/>
            </a:xfrm>
            <a:prstGeom prst="rect">
              <a:avLst/>
            </a:prstGeom>
            <a:noFill/>
            <a:ln>
              <a:noFill/>
            </a:ln>
          </p:spPr>
        </p:pic>
        <p:pic>
          <p:nvPicPr>
            <p:cNvPr id="297" name="Google Shape;297;p24"/>
            <p:cNvPicPr preferRelativeResize="0"/>
            <p:nvPr/>
          </p:nvPicPr>
          <p:blipFill>
            <a:blip r:embed="rId8">
              <a:alphaModFix amt="50000"/>
            </a:blip>
            <a:stretch>
              <a:fillRect/>
            </a:stretch>
          </p:blipFill>
          <p:spPr>
            <a:xfrm>
              <a:off x="103350" y="142700"/>
              <a:ext cx="857250" cy="600075"/>
            </a:xfrm>
            <a:prstGeom prst="rect">
              <a:avLst/>
            </a:prstGeom>
            <a:noFill/>
            <a:ln>
              <a:noFill/>
            </a:ln>
          </p:spPr>
        </p:pic>
        <p:pic>
          <p:nvPicPr>
            <p:cNvPr id="298" name="Google Shape;298;p24"/>
            <p:cNvPicPr preferRelativeResize="0"/>
            <p:nvPr/>
          </p:nvPicPr>
          <p:blipFill>
            <a:blip r:embed="rId9">
              <a:alphaModFix amt="50000"/>
            </a:blip>
            <a:stretch>
              <a:fillRect/>
            </a:stretch>
          </p:blipFill>
          <p:spPr>
            <a:xfrm rot="8962221">
              <a:off x="8233275" y="192100"/>
              <a:ext cx="742950" cy="685800"/>
            </a:xfrm>
            <a:prstGeom prst="rect">
              <a:avLst/>
            </a:prstGeom>
            <a:noFill/>
            <a:ln>
              <a:noFill/>
            </a:ln>
          </p:spPr>
        </p:pic>
      </p:grpSp>
      <p:sp>
        <p:nvSpPr>
          <p:cNvPr id="299" name="Google Shape;299;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12"/>
        <p:cNvGrpSpPr/>
        <p:nvPr/>
      </p:nvGrpSpPr>
      <p:grpSpPr>
        <a:xfrm>
          <a:off x="0" y="0"/>
          <a:ext cx="0" cy="0"/>
          <a:chOff x="0" y="0"/>
          <a:chExt cx="0" cy="0"/>
        </a:xfrm>
      </p:grpSpPr>
      <p:grpSp>
        <p:nvGrpSpPr>
          <p:cNvPr id="313" name="Google Shape;313;p27"/>
          <p:cNvGrpSpPr/>
          <p:nvPr/>
        </p:nvGrpSpPr>
        <p:grpSpPr>
          <a:xfrm>
            <a:off x="361975" y="3904476"/>
            <a:ext cx="8362425" cy="1112750"/>
            <a:chOff x="361975" y="3904476"/>
            <a:chExt cx="8362425" cy="1112750"/>
          </a:xfrm>
        </p:grpSpPr>
        <p:pic>
          <p:nvPicPr>
            <p:cNvPr id="314" name="Google Shape;314;p2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315" name="Google Shape;315;p2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316" name="Google Shape;316;p2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317" name="Google Shape;317;p27"/>
          <p:cNvGrpSpPr/>
          <p:nvPr/>
        </p:nvGrpSpPr>
        <p:grpSpPr>
          <a:xfrm>
            <a:off x="75800" y="103988"/>
            <a:ext cx="8599750" cy="1453863"/>
            <a:chOff x="75800" y="103988"/>
            <a:chExt cx="8599750" cy="1453863"/>
          </a:xfrm>
        </p:grpSpPr>
        <p:pic>
          <p:nvPicPr>
            <p:cNvPr id="318" name="Google Shape;318;p2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319" name="Google Shape;319;p2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320" name="Google Shape;320;p2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321" name="Google Shape;321;p27"/>
          <p:cNvSpPr txBox="1">
            <a:spLocks noGrp="1"/>
          </p:cNvSpPr>
          <p:nvPr>
            <p:ph type="subTitle" idx="1"/>
          </p:nvPr>
        </p:nvSpPr>
        <p:spPr>
          <a:xfrm>
            <a:off x="715125" y="2174110"/>
            <a:ext cx="4441500" cy="127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2" name="Google Shape;322;p27"/>
          <p:cNvSpPr txBox="1">
            <a:spLocks noGrp="1"/>
          </p:cNvSpPr>
          <p:nvPr>
            <p:ph type="title"/>
          </p:nvPr>
        </p:nvSpPr>
        <p:spPr>
          <a:xfrm>
            <a:off x="715100" y="1695875"/>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134150" y="165738"/>
            <a:ext cx="4292656" cy="4935725"/>
            <a:chOff x="-134150" y="165738"/>
            <a:chExt cx="4292656" cy="4935725"/>
          </a:xfrm>
        </p:grpSpPr>
        <p:pic>
          <p:nvPicPr>
            <p:cNvPr id="24" name="Google Shape;24;p3"/>
            <p:cNvPicPr preferRelativeResize="0"/>
            <p:nvPr/>
          </p:nvPicPr>
          <p:blipFill>
            <a:blip r:embed="rId3">
              <a:alphaModFix amt="62000"/>
            </a:blip>
            <a:stretch>
              <a:fillRect/>
            </a:stretch>
          </p:blipFill>
          <p:spPr>
            <a:xfrm>
              <a:off x="794525" y="165738"/>
              <a:ext cx="800100" cy="571500"/>
            </a:xfrm>
            <a:prstGeom prst="rect">
              <a:avLst/>
            </a:prstGeom>
            <a:noFill/>
            <a:ln>
              <a:noFill/>
            </a:ln>
          </p:spPr>
        </p:pic>
        <p:pic>
          <p:nvPicPr>
            <p:cNvPr id="25" name="Google Shape;25;p3"/>
            <p:cNvPicPr preferRelativeResize="0"/>
            <p:nvPr/>
          </p:nvPicPr>
          <p:blipFill>
            <a:blip r:embed="rId4">
              <a:alphaModFix amt="62000"/>
            </a:blip>
            <a:stretch>
              <a:fillRect/>
            </a:stretch>
          </p:blipFill>
          <p:spPr>
            <a:xfrm>
              <a:off x="152400" y="1200150"/>
              <a:ext cx="695325" cy="752475"/>
            </a:xfrm>
            <a:prstGeom prst="rect">
              <a:avLst/>
            </a:prstGeom>
            <a:noFill/>
            <a:ln>
              <a:noFill/>
            </a:ln>
          </p:spPr>
        </p:pic>
        <p:pic>
          <p:nvPicPr>
            <p:cNvPr id="26" name="Google Shape;26;p3"/>
            <p:cNvPicPr preferRelativeResize="0"/>
            <p:nvPr/>
          </p:nvPicPr>
          <p:blipFill>
            <a:blip r:embed="rId5">
              <a:alphaModFix amt="62000"/>
            </a:blip>
            <a:stretch>
              <a:fillRect/>
            </a:stretch>
          </p:blipFill>
          <p:spPr>
            <a:xfrm>
              <a:off x="2841625" y="165745"/>
              <a:ext cx="800100" cy="619125"/>
            </a:xfrm>
            <a:prstGeom prst="rect">
              <a:avLst/>
            </a:prstGeom>
            <a:noFill/>
            <a:ln>
              <a:noFill/>
            </a:ln>
          </p:spPr>
        </p:pic>
        <p:pic>
          <p:nvPicPr>
            <p:cNvPr id="27" name="Google Shape;27;p3"/>
            <p:cNvPicPr preferRelativeResize="0"/>
            <p:nvPr/>
          </p:nvPicPr>
          <p:blipFill>
            <a:blip r:embed="rId6">
              <a:alphaModFix amt="62000"/>
            </a:blip>
            <a:stretch>
              <a:fillRect/>
            </a:stretch>
          </p:blipFill>
          <p:spPr>
            <a:xfrm>
              <a:off x="-134150" y="2543488"/>
              <a:ext cx="642126" cy="514913"/>
            </a:xfrm>
            <a:prstGeom prst="rect">
              <a:avLst/>
            </a:prstGeom>
            <a:noFill/>
            <a:ln>
              <a:noFill/>
            </a:ln>
          </p:spPr>
        </p:pic>
        <p:pic>
          <p:nvPicPr>
            <p:cNvPr id="28" name="Google Shape;28;p3"/>
            <p:cNvPicPr preferRelativeResize="0"/>
            <p:nvPr/>
          </p:nvPicPr>
          <p:blipFill>
            <a:blip r:embed="rId7">
              <a:alphaModFix amt="62000"/>
            </a:blip>
            <a:stretch>
              <a:fillRect/>
            </a:stretch>
          </p:blipFill>
          <p:spPr>
            <a:xfrm>
              <a:off x="3800475" y="4752413"/>
              <a:ext cx="358031" cy="238688"/>
            </a:xfrm>
            <a:prstGeom prst="rect">
              <a:avLst/>
            </a:prstGeom>
            <a:noFill/>
            <a:ln>
              <a:noFill/>
            </a:ln>
          </p:spPr>
        </p:pic>
        <p:pic>
          <p:nvPicPr>
            <p:cNvPr id="29" name="Google Shape;29;p3"/>
            <p:cNvPicPr preferRelativeResize="0"/>
            <p:nvPr/>
          </p:nvPicPr>
          <p:blipFill>
            <a:blip r:embed="rId8">
              <a:alphaModFix amt="62000"/>
            </a:blip>
            <a:stretch>
              <a:fillRect/>
            </a:stretch>
          </p:blipFill>
          <p:spPr>
            <a:xfrm>
              <a:off x="539475" y="3910838"/>
              <a:ext cx="866775" cy="1190625"/>
            </a:xfrm>
            <a:prstGeom prst="rect">
              <a:avLst/>
            </a:prstGeom>
            <a:noFill/>
            <a:ln>
              <a:noFill/>
            </a:ln>
          </p:spPr>
        </p:pic>
      </p:grpSp>
      <p:sp>
        <p:nvSpPr>
          <p:cNvPr id="30" name="Google Shape;30;p3"/>
          <p:cNvSpPr txBox="1">
            <a:spLocks noGrp="1"/>
          </p:cNvSpPr>
          <p:nvPr>
            <p:ph type="title"/>
          </p:nvPr>
        </p:nvSpPr>
        <p:spPr>
          <a:xfrm>
            <a:off x="715225" y="2380050"/>
            <a:ext cx="3856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5225" y="1273638"/>
            <a:ext cx="385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715100" y="3486463"/>
            <a:ext cx="3856800" cy="38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131743" y="136276"/>
            <a:ext cx="8901381" cy="5523212"/>
            <a:chOff x="131743" y="136276"/>
            <a:chExt cx="8901381" cy="5523212"/>
          </a:xfrm>
        </p:grpSpPr>
        <p:grpSp>
          <p:nvGrpSpPr>
            <p:cNvPr id="35" name="Google Shape;35;p4"/>
            <p:cNvGrpSpPr/>
            <p:nvPr/>
          </p:nvGrpSpPr>
          <p:grpSpPr>
            <a:xfrm>
              <a:off x="131743" y="136276"/>
              <a:ext cx="8901381" cy="5523212"/>
              <a:chOff x="131743" y="136276"/>
              <a:chExt cx="8901381" cy="5523212"/>
            </a:xfrm>
          </p:grpSpPr>
          <p:pic>
            <p:nvPicPr>
              <p:cNvPr id="36" name="Google Shape;36;p4"/>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7" name="Google Shape;37;p4"/>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38" name="Google Shape;38;p4"/>
              <p:cNvPicPr preferRelativeResize="0"/>
              <p:nvPr/>
            </p:nvPicPr>
            <p:blipFill>
              <a:blip r:embed="rId5">
                <a:alphaModFix/>
              </a:blip>
              <a:stretch>
                <a:fillRect/>
              </a:stretch>
            </p:blipFill>
            <p:spPr>
              <a:xfrm>
                <a:off x="7789449" y="4106749"/>
                <a:ext cx="1243675" cy="952050"/>
              </a:xfrm>
              <a:prstGeom prst="rect">
                <a:avLst/>
              </a:prstGeom>
              <a:noFill/>
              <a:ln>
                <a:noFill/>
              </a:ln>
            </p:spPr>
          </p:pic>
        </p:grpSp>
        <p:pic>
          <p:nvPicPr>
            <p:cNvPr id="39" name="Google Shape;39;p4"/>
            <p:cNvPicPr preferRelativeResize="0"/>
            <p:nvPr/>
          </p:nvPicPr>
          <p:blipFill>
            <a:blip r:embed="rId6">
              <a:alphaModFix/>
            </a:blip>
            <a:stretch>
              <a:fillRect/>
            </a:stretch>
          </p:blipFill>
          <p:spPr>
            <a:xfrm>
              <a:off x="6896600" y="345600"/>
              <a:ext cx="800100" cy="771525"/>
            </a:xfrm>
            <a:prstGeom prst="rect">
              <a:avLst/>
            </a:prstGeom>
            <a:noFill/>
            <a:ln>
              <a:noFill/>
            </a:ln>
          </p:spPr>
        </p:pic>
      </p:grpSp>
      <p:grpSp>
        <p:nvGrpSpPr>
          <p:cNvPr id="40" name="Google Shape;40;p4"/>
          <p:cNvGrpSpPr/>
          <p:nvPr/>
        </p:nvGrpSpPr>
        <p:grpSpPr>
          <a:xfrm>
            <a:off x="-312050" y="136275"/>
            <a:ext cx="9742600" cy="4783588"/>
            <a:chOff x="-312050" y="136275"/>
            <a:chExt cx="9742600" cy="4783588"/>
          </a:xfrm>
        </p:grpSpPr>
        <p:pic>
          <p:nvPicPr>
            <p:cNvPr id="41" name="Google Shape;41;p4"/>
            <p:cNvPicPr preferRelativeResize="0"/>
            <p:nvPr/>
          </p:nvPicPr>
          <p:blipFill>
            <a:blip r:embed="rId7">
              <a:alphaModFix amt="30000"/>
            </a:blip>
            <a:stretch>
              <a:fillRect/>
            </a:stretch>
          </p:blipFill>
          <p:spPr>
            <a:xfrm>
              <a:off x="8175875" y="136275"/>
              <a:ext cx="857250" cy="600075"/>
            </a:xfrm>
            <a:prstGeom prst="rect">
              <a:avLst/>
            </a:prstGeom>
            <a:noFill/>
            <a:ln>
              <a:noFill/>
            </a:ln>
          </p:spPr>
        </p:pic>
        <p:pic>
          <p:nvPicPr>
            <p:cNvPr id="42" name="Google Shape;42;p4"/>
            <p:cNvPicPr preferRelativeResize="0"/>
            <p:nvPr/>
          </p:nvPicPr>
          <p:blipFill>
            <a:blip r:embed="rId8">
              <a:alphaModFix amt="30000"/>
            </a:blip>
            <a:stretch>
              <a:fillRect/>
            </a:stretch>
          </p:blipFill>
          <p:spPr>
            <a:xfrm>
              <a:off x="8601875" y="1199588"/>
              <a:ext cx="828675" cy="561975"/>
            </a:xfrm>
            <a:prstGeom prst="rect">
              <a:avLst/>
            </a:prstGeom>
            <a:noFill/>
            <a:ln>
              <a:noFill/>
            </a:ln>
          </p:spPr>
        </p:pic>
        <p:pic>
          <p:nvPicPr>
            <p:cNvPr id="43" name="Google Shape;43;p4"/>
            <p:cNvPicPr preferRelativeResize="0"/>
            <p:nvPr/>
          </p:nvPicPr>
          <p:blipFill>
            <a:blip r:embed="rId9">
              <a:alphaModFix amt="30000"/>
            </a:blip>
            <a:stretch>
              <a:fillRect/>
            </a:stretch>
          </p:blipFill>
          <p:spPr>
            <a:xfrm>
              <a:off x="-312050" y="3729238"/>
              <a:ext cx="866775" cy="1190625"/>
            </a:xfrm>
            <a:prstGeom prst="rect">
              <a:avLst/>
            </a:prstGeom>
            <a:noFill/>
            <a:ln>
              <a:noFill/>
            </a:ln>
          </p:spPr>
        </p:pic>
      </p:grpSp>
      <p:sp>
        <p:nvSpPr>
          <p:cNvPr id="44" name="Google Shape;44;p4"/>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504800"/>
            <a:ext cx="7704000" cy="31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E416C"/>
              </a:buClr>
              <a:buSzPts val="1400"/>
              <a:buAutoNum type="arabicPeriod"/>
              <a:defRPr sz="1200"/>
            </a:lvl1pPr>
            <a:lvl2pPr marL="914400" lvl="1" indent="-317500" rtl="0">
              <a:lnSpc>
                <a:spcPct val="115000"/>
              </a:lnSpc>
              <a:spcBef>
                <a:spcPts val="0"/>
              </a:spcBef>
              <a:spcAft>
                <a:spcPts val="0"/>
              </a:spcAft>
              <a:buClr>
                <a:schemeClr val="hlink"/>
              </a:buClr>
              <a:buSzPts val="1400"/>
              <a:buAutoNum type="alphaLcPeriod"/>
              <a:defRPr/>
            </a:lvl2pPr>
            <a:lvl3pPr marL="1371600" lvl="2" indent="-317500" rtl="0">
              <a:lnSpc>
                <a:spcPct val="115000"/>
              </a:lnSpc>
              <a:spcBef>
                <a:spcPts val="0"/>
              </a:spcBef>
              <a:spcAft>
                <a:spcPts val="0"/>
              </a:spcAft>
              <a:buClr>
                <a:schemeClr val="hlink"/>
              </a:buClr>
              <a:buSzPts val="1400"/>
              <a:buAutoNum type="romanLcPeriod"/>
              <a:defRPr/>
            </a:lvl3pPr>
            <a:lvl4pPr marL="1828800" lvl="3" indent="-317500" rtl="0">
              <a:lnSpc>
                <a:spcPct val="115000"/>
              </a:lnSpc>
              <a:spcBef>
                <a:spcPts val="0"/>
              </a:spcBef>
              <a:spcAft>
                <a:spcPts val="0"/>
              </a:spcAft>
              <a:buClr>
                <a:schemeClr val="hlink"/>
              </a:buClr>
              <a:buSzPts val="1400"/>
              <a:buAutoNum type="arabicPeriod"/>
              <a:defRPr/>
            </a:lvl4pPr>
            <a:lvl5pPr marL="2286000" lvl="4" indent="-317500" rtl="0">
              <a:lnSpc>
                <a:spcPct val="115000"/>
              </a:lnSpc>
              <a:spcBef>
                <a:spcPts val="0"/>
              </a:spcBef>
              <a:spcAft>
                <a:spcPts val="0"/>
              </a:spcAft>
              <a:buClr>
                <a:schemeClr val="hlink"/>
              </a:buClr>
              <a:buSzPts val="1400"/>
              <a:buAutoNum type="alphaLcPeriod"/>
              <a:defRPr/>
            </a:lvl5pPr>
            <a:lvl6pPr marL="2743200" lvl="5" indent="-317500" rtl="0">
              <a:lnSpc>
                <a:spcPct val="115000"/>
              </a:lnSpc>
              <a:spcBef>
                <a:spcPts val="0"/>
              </a:spcBef>
              <a:spcAft>
                <a:spcPts val="0"/>
              </a:spcAft>
              <a:buClr>
                <a:schemeClr val="hlink"/>
              </a:buClr>
              <a:buSzPts val="1400"/>
              <a:buAutoNum type="romanLcPeriod"/>
              <a:defRPr/>
            </a:lvl6pPr>
            <a:lvl7pPr marL="3200400" lvl="6" indent="-317500" rtl="0">
              <a:lnSpc>
                <a:spcPct val="115000"/>
              </a:lnSpc>
              <a:spcBef>
                <a:spcPts val="0"/>
              </a:spcBef>
              <a:spcAft>
                <a:spcPts val="0"/>
              </a:spcAft>
              <a:buClr>
                <a:schemeClr val="hlink"/>
              </a:buClr>
              <a:buSzPts val="1400"/>
              <a:buAutoNum type="arabicPeriod"/>
              <a:defRPr/>
            </a:lvl7pPr>
            <a:lvl8pPr marL="3657600" lvl="7" indent="-317500" rtl="0">
              <a:lnSpc>
                <a:spcPct val="115000"/>
              </a:lnSpc>
              <a:spcBef>
                <a:spcPts val="0"/>
              </a:spcBef>
              <a:spcAft>
                <a:spcPts val="0"/>
              </a:spcAft>
              <a:buClr>
                <a:schemeClr val="hlink"/>
              </a:buClr>
              <a:buSzPts val="1400"/>
              <a:buAutoNum type="alphaLcPeriod"/>
              <a:defRPr/>
            </a:lvl8pPr>
            <a:lvl9pPr marL="4114800" lvl="8" indent="-317500" rtl="0">
              <a:lnSpc>
                <a:spcPct val="115000"/>
              </a:lnSpc>
              <a:spcBef>
                <a:spcPts val="0"/>
              </a:spcBef>
              <a:spcAft>
                <a:spcPts val="0"/>
              </a:spcAft>
              <a:buClr>
                <a:schemeClr val="hlink"/>
              </a:buClr>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6"/>
          <p:cNvGrpSpPr/>
          <p:nvPr/>
        </p:nvGrpSpPr>
        <p:grpSpPr>
          <a:xfrm>
            <a:off x="141698" y="262961"/>
            <a:ext cx="8786952" cy="5310911"/>
            <a:chOff x="141698" y="262961"/>
            <a:chExt cx="8786952" cy="5310911"/>
          </a:xfrm>
        </p:grpSpPr>
        <p:pic>
          <p:nvPicPr>
            <p:cNvPr id="61" name="Google Shape;61;p6"/>
            <p:cNvPicPr preferRelativeResize="0"/>
            <p:nvPr/>
          </p:nvPicPr>
          <p:blipFill>
            <a:blip r:embed="rId3">
              <a:alphaModFix/>
            </a:blip>
            <a:stretch>
              <a:fillRect/>
            </a:stretch>
          </p:blipFill>
          <p:spPr>
            <a:xfrm rot="7200000">
              <a:off x="251172" y="4719151"/>
              <a:ext cx="768000" cy="696224"/>
            </a:xfrm>
            <a:prstGeom prst="rect">
              <a:avLst/>
            </a:prstGeom>
            <a:noFill/>
            <a:ln>
              <a:noFill/>
            </a:ln>
          </p:spPr>
        </p:pic>
        <p:pic>
          <p:nvPicPr>
            <p:cNvPr id="62" name="Google Shape;62;p6"/>
            <p:cNvPicPr preferRelativeResize="0"/>
            <p:nvPr/>
          </p:nvPicPr>
          <p:blipFill>
            <a:blip r:embed="rId4">
              <a:alphaModFix/>
            </a:blip>
            <a:stretch>
              <a:fillRect/>
            </a:stretch>
          </p:blipFill>
          <p:spPr>
            <a:xfrm rot="-4321517">
              <a:off x="363788" y="407700"/>
              <a:ext cx="1038225" cy="1009650"/>
            </a:xfrm>
            <a:prstGeom prst="rect">
              <a:avLst/>
            </a:prstGeom>
            <a:noFill/>
            <a:ln>
              <a:noFill/>
            </a:ln>
          </p:spPr>
        </p:pic>
        <p:pic>
          <p:nvPicPr>
            <p:cNvPr id="63" name="Google Shape;63;p6"/>
            <p:cNvPicPr preferRelativeResize="0"/>
            <p:nvPr/>
          </p:nvPicPr>
          <p:blipFill>
            <a:blip r:embed="rId5">
              <a:alphaModFix/>
            </a:blip>
            <a:stretch>
              <a:fillRect/>
            </a:stretch>
          </p:blipFill>
          <p:spPr>
            <a:xfrm>
              <a:off x="7880900" y="4453950"/>
              <a:ext cx="1047750" cy="1047750"/>
            </a:xfrm>
            <a:prstGeom prst="rect">
              <a:avLst/>
            </a:prstGeom>
            <a:noFill/>
            <a:ln>
              <a:noFill/>
            </a:ln>
          </p:spPr>
        </p:pic>
      </p:grpSp>
      <p:grpSp>
        <p:nvGrpSpPr>
          <p:cNvPr id="64" name="Google Shape;64;p6"/>
          <p:cNvGrpSpPr/>
          <p:nvPr/>
        </p:nvGrpSpPr>
        <p:grpSpPr>
          <a:xfrm>
            <a:off x="3800475" y="249238"/>
            <a:ext cx="5128175" cy="4741863"/>
            <a:chOff x="3800475" y="249238"/>
            <a:chExt cx="5128175" cy="4741863"/>
          </a:xfrm>
        </p:grpSpPr>
        <p:pic>
          <p:nvPicPr>
            <p:cNvPr id="65" name="Google Shape;65;p6"/>
            <p:cNvPicPr preferRelativeResize="0"/>
            <p:nvPr/>
          </p:nvPicPr>
          <p:blipFill>
            <a:blip r:embed="rId6">
              <a:alphaModFix amt="61000"/>
            </a:blip>
            <a:stretch>
              <a:fillRect/>
            </a:stretch>
          </p:blipFill>
          <p:spPr>
            <a:xfrm>
              <a:off x="8128550" y="249238"/>
              <a:ext cx="800100" cy="571500"/>
            </a:xfrm>
            <a:prstGeom prst="rect">
              <a:avLst/>
            </a:prstGeom>
            <a:noFill/>
            <a:ln>
              <a:noFill/>
            </a:ln>
          </p:spPr>
        </p:pic>
        <p:pic>
          <p:nvPicPr>
            <p:cNvPr id="66" name="Google Shape;66;p6"/>
            <p:cNvPicPr preferRelativeResize="0"/>
            <p:nvPr/>
          </p:nvPicPr>
          <p:blipFill>
            <a:blip r:embed="rId7">
              <a:alphaModFix amt="61000"/>
            </a:blip>
            <a:stretch>
              <a:fillRect/>
            </a:stretch>
          </p:blipFill>
          <p:spPr>
            <a:xfrm>
              <a:off x="8428995" y="950122"/>
              <a:ext cx="465079" cy="362100"/>
            </a:xfrm>
            <a:prstGeom prst="rect">
              <a:avLst/>
            </a:prstGeom>
            <a:noFill/>
            <a:ln>
              <a:noFill/>
            </a:ln>
          </p:spPr>
        </p:pic>
        <p:pic>
          <p:nvPicPr>
            <p:cNvPr id="67" name="Google Shape;67;p6"/>
            <p:cNvPicPr preferRelativeResize="0"/>
            <p:nvPr/>
          </p:nvPicPr>
          <p:blipFill>
            <a:blip r:embed="rId8">
              <a:alphaModFix/>
            </a:blip>
            <a:stretch>
              <a:fillRect/>
            </a:stretch>
          </p:blipFill>
          <p:spPr>
            <a:xfrm>
              <a:off x="3800475" y="4752413"/>
              <a:ext cx="358031" cy="238688"/>
            </a:xfrm>
            <a:prstGeom prst="rect">
              <a:avLst/>
            </a:prstGeom>
            <a:noFill/>
            <a:ln>
              <a:noFill/>
            </a:ln>
          </p:spPr>
        </p:pic>
      </p:gr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Font typeface="Krona One"/>
              <a:buNone/>
              <a:defRPr>
                <a:latin typeface="Krona One"/>
                <a:ea typeface="Krona One"/>
                <a:cs typeface="Krona One"/>
                <a:sym typeface="Krona One"/>
              </a:defRPr>
            </a:lvl2pPr>
            <a:lvl3pPr lvl="2" rtl="0">
              <a:spcBef>
                <a:spcPts val="0"/>
              </a:spcBef>
              <a:spcAft>
                <a:spcPts val="0"/>
              </a:spcAft>
              <a:buSzPts val="3000"/>
              <a:buFont typeface="Krona One"/>
              <a:buNone/>
              <a:defRPr>
                <a:latin typeface="Krona One"/>
                <a:ea typeface="Krona One"/>
                <a:cs typeface="Krona One"/>
                <a:sym typeface="Krona One"/>
              </a:defRPr>
            </a:lvl3pPr>
            <a:lvl4pPr lvl="3" rtl="0">
              <a:spcBef>
                <a:spcPts val="0"/>
              </a:spcBef>
              <a:spcAft>
                <a:spcPts val="0"/>
              </a:spcAft>
              <a:buSzPts val="3000"/>
              <a:buFont typeface="Krona One"/>
              <a:buNone/>
              <a:defRPr>
                <a:latin typeface="Krona One"/>
                <a:ea typeface="Krona One"/>
                <a:cs typeface="Krona One"/>
                <a:sym typeface="Krona One"/>
              </a:defRPr>
            </a:lvl4pPr>
            <a:lvl5pPr lvl="4" rtl="0">
              <a:spcBef>
                <a:spcPts val="0"/>
              </a:spcBef>
              <a:spcAft>
                <a:spcPts val="0"/>
              </a:spcAft>
              <a:buSzPts val="3000"/>
              <a:buFont typeface="Krona One"/>
              <a:buNone/>
              <a:defRPr>
                <a:latin typeface="Krona One"/>
                <a:ea typeface="Krona One"/>
                <a:cs typeface="Krona One"/>
                <a:sym typeface="Krona One"/>
              </a:defRPr>
            </a:lvl5pPr>
            <a:lvl6pPr lvl="5" rtl="0">
              <a:spcBef>
                <a:spcPts val="0"/>
              </a:spcBef>
              <a:spcAft>
                <a:spcPts val="0"/>
              </a:spcAft>
              <a:buSzPts val="3000"/>
              <a:buFont typeface="Krona One"/>
              <a:buNone/>
              <a:defRPr>
                <a:latin typeface="Krona One"/>
                <a:ea typeface="Krona One"/>
                <a:cs typeface="Krona One"/>
                <a:sym typeface="Krona One"/>
              </a:defRPr>
            </a:lvl6pPr>
            <a:lvl7pPr lvl="6" rtl="0">
              <a:spcBef>
                <a:spcPts val="0"/>
              </a:spcBef>
              <a:spcAft>
                <a:spcPts val="0"/>
              </a:spcAft>
              <a:buSzPts val="3000"/>
              <a:buFont typeface="Krona One"/>
              <a:buNone/>
              <a:defRPr>
                <a:latin typeface="Krona One"/>
                <a:ea typeface="Krona One"/>
                <a:cs typeface="Krona One"/>
                <a:sym typeface="Krona One"/>
              </a:defRPr>
            </a:lvl7pPr>
            <a:lvl8pPr lvl="7" rtl="0">
              <a:spcBef>
                <a:spcPts val="0"/>
              </a:spcBef>
              <a:spcAft>
                <a:spcPts val="0"/>
              </a:spcAft>
              <a:buSzPts val="3000"/>
              <a:buFont typeface="Krona One"/>
              <a:buNone/>
              <a:defRPr>
                <a:latin typeface="Krona One"/>
                <a:ea typeface="Krona One"/>
                <a:cs typeface="Krona One"/>
                <a:sym typeface="Krona One"/>
              </a:defRPr>
            </a:lvl8pPr>
            <a:lvl9pPr lvl="8" rtl="0">
              <a:spcBef>
                <a:spcPts val="0"/>
              </a:spcBef>
              <a:spcAft>
                <a:spcPts val="0"/>
              </a:spcAft>
              <a:buSzPts val="30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9"/>
        <p:cNvGrpSpPr/>
        <p:nvPr/>
      </p:nvGrpSpPr>
      <p:grpSpPr>
        <a:xfrm>
          <a:off x="0" y="0"/>
          <a:ext cx="0" cy="0"/>
          <a:chOff x="0" y="0"/>
          <a:chExt cx="0" cy="0"/>
        </a:xfrm>
      </p:grpSpPr>
      <p:grpSp>
        <p:nvGrpSpPr>
          <p:cNvPr id="70" name="Google Shape;70;p7"/>
          <p:cNvGrpSpPr/>
          <p:nvPr/>
        </p:nvGrpSpPr>
        <p:grpSpPr>
          <a:xfrm>
            <a:off x="361975" y="3904476"/>
            <a:ext cx="8362425" cy="1112750"/>
            <a:chOff x="361975" y="3904476"/>
            <a:chExt cx="8362425" cy="1112750"/>
          </a:xfrm>
        </p:grpSpPr>
        <p:pic>
          <p:nvPicPr>
            <p:cNvPr id="71" name="Google Shape;71;p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72" name="Google Shape;72;p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73" name="Google Shape;73;p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74" name="Google Shape;74;p7"/>
          <p:cNvGrpSpPr/>
          <p:nvPr/>
        </p:nvGrpSpPr>
        <p:grpSpPr>
          <a:xfrm>
            <a:off x="75800" y="103988"/>
            <a:ext cx="8599750" cy="1453863"/>
            <a:chOff x="75800" y="103988"/>
            <a:chExt cx="8599750" cy="1453863"/>
          </a:xfrm>
        </p:grpSpPr>
        <p:pic>
          <p:nvPicPr>
            <p:cNvPr id="75" name="Google Shape;75;p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76" name="Google Shape;76;p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77" name="Google Shape;77;p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78" name="Google Shape;78;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oboto"/>
              <a:buChar char="■"/>
              <a:defRPr/>
            </a:lvl1pPr>
            <a:lvl2pPr marL="914400" lvl="1" indent="-317500" rtl="0">
              <a:lnSpc>
                <a:spcPct val="115000"/>
              </a:lnSpc>
              <a:spcBef>
                <a:spcPts val="0"/>
              </a:spcBef>
              <a:spcAft>
                <a:spcPts val="0"/>
              </a:spcAft>
              <a:buSzPts val="1400"/>
              <a:buFont typeface="Roboto"/>
              <a:buChar char="○"/>
              <a:defRPr/>
            </a:lvl2pPr>
            <a:lvl3pPr marL="1371600" lvl="2" indent="-317500" rtl="0">
              <a:lnSpc>
                <a:spcPct val="115000"/>
              </a:lnSpc>
              <a:spcBef>
                <a:spcPts val="0"/>
              </a:spcBef>
              <a:spcAft>
                <a:spcPts val="0"/>
              </a:spcAft>
              <a:buSzPts val="1400"/>
              <a:buFont typeface="Roboto"/>
              <a:buChar char="■"/>
              <a:defRPr/>
            </a:lvl3pPr>
            <a:lvl4pPr marL="1828800" lvl="3" indent="-317500" rtl="0">
              <a:lnSpc>
                <a:spcPct val="115000"/>
              </a:lnSpc>
              <a:spcBef>
                <a:spcPts val="0"/>
              </a:spcBef>
              <a:spcAft>
                <a:spcPts val="0"/>
              </a:spcAft>
              <a:buSzPts val="1400"/>
              <a:buFont typeface="Roboto"/>
              <a:buChar char="●"/>
              <a:defRPr/>
            </a:lvl4pPr>
            <a:lvl5pPr marL="2286000" lvl="4" indent="-317500" rtl="0">
              <a:lnSpc>
                <a:spcPct val="115000"/>
              </a:lnSpc>
              <a:spcBef>
                <a:spcPts val="0"/>
              </a:spcBef>
              <a:spcAft>
                <a:spcPts val="0"/>
              </a:spcAft>
              <a:buSzPts val="1400"/>
              <a:buFont typeface="Roboto"/>
              <a:buChar char="○"/>
              <a:defRPr/>
            </a:lvl5pPr>
            <a:lvl6pPr marL="2743200" lvl="5" indent="-317500" rtl="0">
              <a:lnSpc>
                <a:spcPct val="115000"/>
              </a:lnSpc>
              <a:spcBef>
                <a:spcPts val="0"/>
              </a:spcBef>
              <a:spcAft>
                <a:spcPts val="0"/>
              </a:spcAft>
              <a:buSzPts val="1400"/>
              <a:buFont typeface="Roboto"/>
              <a:buChar char="■"/>
              <a:defRPr/>
            </a:lvl6pPr>
            <a:lvl7pPr marL="3200400" lvl="6" indent="-317500" rtl="0">
              <a:lnSpc>
                <a:spcPct val="115000"/>
              </a:lnSpc>
              <a:spcBef>
                <a:spcPts val="0"/>
              </a:spcBef>
              <a:spcAft>
                <a:spcPts val="0"/>
              </a:spcAft>
              <a:buSzPts val="1400"/>
              <a:buFont typeface="Roboto"/>
              <a:buChar char="●"/>
              <a:defRPr/>
            </a:lvl7pPr>
            <a:lvl8pPr marL="3657600" lvl="7" indent="-317500" rtl="0">
              <a:lnSpc>
                <a:spcPct val="115000"/>
              </a:lnSpc>
              <a:spcBef>
                <a:spcPts val="0"/>
              </a:spcBef>
              <a:spcAft>
                <a:spcPts val="0"/>
              </a:spcAft>
              <a:buSzPts val="1400"/>
              <a:buFont typeface="Roboto"/>
              <a:buChar char="○"/>
              <a:defRPr/>
            </a:lvl8pPr>
            <a:lvl9pPr marL="4114800" lvl="8" indent="-317500" rtl="0">
              <a:lnSpc>
                <a:spcPct val="115000"/>
              </a:lnSpc>
              <a:spcBef>
                <a:spcPts val="0"/>
              </a:spcBef>
              <a:spcAft>
                <a:spcPts val="0"/>
              </a:spcAft>
              <a:buSzPts val="1400"/>
              <a:buFont typeface="Roboto"/>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0"/>
        <p:cNvGrpSpPr/>
        <p:nvPr/>
      </p:nvGrpSpPr>
      <p:grpSpPr>
        <a:xfrm>
          <a:off x="0" y="0"/>
          <a:ext cx="0" cy="0"/>
          <a:chOff x="0" y="0"/>
          <a:chExt cx="0" cy="0"/>
        </a:xfrm>
      </p:grpSpPr>
      <p:pic>
        <p:nvPicPr>
          <p:cNvPr id="81" name="Google Shape;81;p8"/>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82" name="Google Shape;82;p8"/>
          <p:cNvGrpSpPr/>
          <p:nvPr/>
        </p:nvGrpSpPr>
        <p:grpSpPr>
          <a:xfrm>
            <a:off x="3046673" y="2293413"/>
            <a:ext cx="6034727" cy="3507213"/>
            <a:chOff x="3046673" y="2293413"/>
            <a:chExt cx="6034727" cy="3507213"/>
          </a:xfrm>
        </p:grpSpPr>
        <p:pic>
          <p:nvPicPr>
            <p:cNvPr id="83" name="Google Shape;83;p8"/>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84" name="Google Shape;84;p8"/>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85" name="Google Shape;85;p8"/>
            <p:cNvPicPr preferRelativeResize="0"/>
            <p:nvPr/>
          </p:nvPicPr>
          <p:blipFill>
            <a:blip r:embed="rId6">
              <a:alphaModFix amt="46000"/>
            </a:blip>
            <a:stretch>
              <a:fillRect/>
            </a:stretch>
          </p:blipFill>
          <p:spPr>
            <a:xfrm rot="2875070">
              <a:off x="3211250" y="4198725"/>
              <a:ext cx="695325" cy="752475"/>
            </a:xfrm>
            <a:prstGeom prst="rect">
              <a:avLst/>
            </a:prstGeom>
            <a:noFill/>
            <a:ln>
              <a:noFill/>
            </a:ln>
          </p:spPr>
        </p:pic>
      </p:grpSp>
      <p:grpSp>
        <p:nvGrpSpPr>
          <p:cNvPr id="86" name="Google Shape;86;p8"/>
          <p:cNvGrpSpPr/>
          <p:nvPr/>
        </p:nvGrpSpPr>
        <p:grpSpPr>
          <a:xfrm>
            <a:off x="3183981" y="-329034"/>
            <a:ext cx="5666744" cy="4818471"/>
            <a:chOff x="3183981" y="-329034"/>
            <a:chExt cx="5666744" cy="4818471"/>
          </a:xfrm>
        </p:grpSpPr>
        <p:pic>
          <p:nvPicPr>
            <p:cNvPr id="87" name="Google Shape;87;p8"/>
            <p:cNvPicPr preferRelativeResize="0"/>
            <p:nvPr/>
          </p:nvPicPr>
          <p:blipFill>
            <a:blip r:embed="rId7">
              <a:alphaModFix/>
            </a:blip>
            <a:stretch>
              <a:fillRect/>
            </a:stretch>
          </p:blipFill>
          <p:spPr>
            <a:xfrm rot="1253317">
              <a:off x="3290975" y="-117462"/>
              <a:ext cx="1343025" cy="847725"/>
            </a:xfrm>
            <a:prstGeom prst="rect">
              <a:avLst/>
            </a:prstGeom>
            <a:noFill/>
            <a:ln>
              <a:noFill/>
            </a:ln>
          </p:spPr>
        </p:pic>
        <p:pic>
          <p:nvPicPr>
            <p:cNvPr id="88" name="Google Shape;88;p8"/>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89" name="Google Shape;89;p8"/>
          <p:cNvSpPr txBox="1">
            <a:spLocks noGrp="1"/>
          </p:cNvSpPr>
          <p:nvPr>
            <p:ph type="title"/>
          </p:nvPr>
        </p:nvSpPr>
        <p:spPr>
          <a:xfrm>
            <a:off x="715100" y="1307100"/>
            <a:ext cx="7713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11"/>
        <p:cNvGrpSpPr/>
        <p:nvPr/>
      </p:nvGrpSpPr>
      <p:grpSpPr>
        <a:xfrm>
          <a:off x="0" y="0"/>
          <a:ext cx="0" cy="0"/>
          <a:chOff x="0" y="0"/>
          <a:chExt cx="0" cy="0"/>
        </a:xfrm>
      </p:grpSpPr>
      <p:grpSp>
        <p:nvGrpSpPr>
          <p:cNvPr id="112" name="Google Shape;112;p11"/>
          <p:cNvGrpSpPr/>
          <p:nvPr/>
        </p:nvGrpSpPr>
        <p:grpSpPr>
          <a:xfrm>
            <a:off x="962025" y="2052650"/>
            <a:ext cx="8085125" cy="2752538"/>
            <a:chOff x="962025" y="2052650"/>
            <a:chExt cx="8085125" cy="2752538"/>
          </a:xfrm>
        </p:grpSpPr>
        <p:pic>
          <p:nvPicPr>
            <p:cNvPr id="113" name="Google Shape;113;p11"/>
            <p:cNvPicPr preferRelativeResize="0"/>
            <p:nvPr/>
          </p:nvPicPr>
          <p:blipFill>
            <a:blip r:embed="rId3">
              <a:alphaModFix/>
            </a:blip>
            <a:stretch>
              <a:fillRect/>
            </a:stretch>
          </p:blipFill>
          <p:spPr>
            <a:xfrm>
              <a:off x="8014400" y="2052650"/>
              <a:ext cx="1032750" cy="804070"/>
            </a:xfrm>
            <a:prstGeom prst="rect">
              <a:avLst/>
            </a:prstGeom>
            <a:noFill/>
            <a:ln>
              <a:noFill/>
            </a:ln>
          </p:spPr>
        </p:pic>
        <p:pic>
          <p:nvPicPr>
            <p:cNvPr id="114" name="Google Shape;114;p11"/>
            <p:cNvPicPr preferRelativeResize="0"/>
            <p:nvPr/>
          </p:nvPicPr>
          <p:blipFill>
            <a:blip r:embed="rId4">
              <a:alphaModFix/>
            </a:blip>
            <a:stretch>
              <a:fillRect/>
            </a:stretch>
          </p:blipFill>
          <p:spPr>
            <a:xfrm>
              <a:off x="962025" y="3614563"/>
              <a:ext cx="866775" cy="1190625"/>
            </a:xfrm>
            <a:prstGeom prst="rect">
              <a:avLst/>
            </a:prstGeom>
            <a:noFill/>
            <a:ln>
              <a:noFill/>
            </a:ln>
          </p:spPr>
        </p:pic>
      </p:grpSp>
      <p:grpSp>
        <p:nvGrpSpPr>
          <p:cNvPr id="115" name="Google Shape;115;p11"/>
          <p:cNvGrpSpPr/>
          <p:nvPr/>
        </p:nvGrpSpPr>
        <p:grpSpPr>
          <a:xfrm>
            <a:off x="-189437" y="936128"/>
            <a:ext cx="9200276" cy="3996434"/>
            <a:chOff x="-189437" y="936128"/>
            <a:chExt cx="9200276" cy="3996434"/>
          </a:xfrm>
        </p:grpSpPr>
        <p:pic>
          <p:nvPicPr>
            <p:cNvPr id="116" name="Google Shape;116;p11"/>
            <p:cNvPicPr preferRelativeResize="0"/>
            <p:nvPr/>
          </p:nvPicPr>
          <p:blipFill>
            <a:blip r:embed="rId5">
              <a:alphaModFix/>
            </a:blip>
            <a:stretch>
              <a:fillRect/>
            </a:stretch>
          </p:blipFill>
          <p:spPr>
            <a:xfrm rot="1184268">
              <a:off x="8116438" y="1060387"/>
              <a:ext cx="828675" cy="533400"/>
            </a:xfrm>
            <a:prstGeom prst="rect">
              <a:avLst/>
            </a:prstGeom>
            <a:noFill/>
            <a:ln>
              <a:noFill/>
            </a:ln>
          </p:spPr>
        </p:pic>
        <p:pic>
          <p:nvPicPr>
            <p:cNvPr id="117" name="Google Shape;117;p11"/>
            <p:cNvPicPr preferRelativeResize="0"/>
            <p:nvPr/>
          </p:nvPicPr>
          <p:blipFill>
            <a:blip r:embed="rId6">
              <a:alphaModFix/>
            </a:blip>
            <a:stretch>
              <a:fillRect/>
            </a:stretch>
          </p:blipFill>
          <p:spPr>
            <a:xfrm>
              <a:off x="3519325" y="4084838"/>
              <a:ext cx="1343025" cy="847725"/>
            </a:xfrm>
            <a:prstGeom prst="rect">
              <a:avLst/>
            </a:prstGeom>
            <a:noFill/>
            <a:ln>
              <a:noFill/>
            </a:ln>
          </p:spPr>
        </p:pic>
        <p:pic>
          <p:nvPicPr>
            <p:cNvPr id="118" name="Google Shape;118;p11"/>
            <p:cNvPicPr preferRelativeResize="0"/>
            <p:nvPr/>
          </p:nvPicPr>
          <p:blipFill>
            <a:blip r:embed="rId7">
              <a:alphaModFix/>
            </a:blip>
            <a:stretch>
              <a:fillRect/>
            </a:stretch>
          </p:blipFill>
          <p:spPr>
            <a:xfrm rot="6115851">
              <a:off x="7603538" y="3783025"/>
              <a:ext cx="1038225" cy="1009650"/>
            </a:xfrm>
            <a:prstGeom prst="rect">
              <a:avLst/>
            </a:prstGeom>
            <a:noFill/>
            <a:ln>
              <a:noFill/>
            </a:ln>
          </p:spPr>
        </p:pic>
        <p:pic>
          <p:nvPicPr>
            <p:cNvPr id="119" name="Google Shape;119;p11"/>
            <p:cNvPicPr preferRelativeResize="0"/>
            <p:nvPr/>
          </p:nvPicPr>
          <p:blipFill>
            <a:blip r:embed="rId8">
              <a:alphaModFix/>
            </a:blip>
            <a:stretch>
              <a:fillRect/>
            </a:stretch>
          </p:blipFill>
          <p:spPr>
            <a:xfrm>
              <a:off x="856625" y="1185863"/>
              <a:ext cx="857250" cy="866775"/>
            </a:xfrm>
            <a:prstGeom prst="rect">
              <a:avLst/>
            </a:prstGeom>
            <a:noFill/>
            <a:ln>
              <a:noFill/>
            </a:ln>
          </p:spPr>
        </p:pic>
        <p:pic>
          <p:nvPicPr>
            <p:cNvPr id="120" name="Google Shape;120;p11"/>
            <p:cNvPicPr preferRelativeResize="0"/>
            <p:nvPr/>
          </p:nvPicPr>
          <p:blipFill>
            <a:blip r:embed="rId9">
              <a:alphaModFix/>
            </a:blip>
            <a:stretch>
              <a:fillRect/>
            </a:stretch>
          </p:blipFill>
          <p:spPr>
            <a:xfrm>
              <a:off x="-189437" y="2386538"/>
              <a:ext cx="1095375" cy="866775"/>
            </a:xfrm>
            <a:prstGeom prst="rect">
              <a:avLst/>
            </a:prstGeom>
            <a:noFill/>
            <a:ln>
              <a:noFill/>
            </a:ln>
          </p:spPr>
        </p:pic>
      </p:grpSp>
      <p:sp>
        <p:nvSpPr>
          <p:cNvPr id="121" name="Google Shape;121;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3" name="Google Shape;123;p11"/>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0" r:id="rId11"/>
    <p:sldLayoutId id="2147483661" r:id="rId12"/>
    <p:sldLayoutId id="2147483663" r:id="rId13"/>
    <p:sldLayoutId id="2147483664" r:id="rId14"/>
    <p:sldLayoutId id="2147483665" r:id="rId15"/>
    <p:sldLayoutId id="2147483667" r:id="rId16"/>
    <p:sldLayoutId id="2147483669" r:id="rId17"/>
    <p:sldLayoutId id="2147483670" r:id="rId18"/>
    <p:sldLayoutId id="2147483673" r:id="rId19"/>
    <p:sldLayoutId id="2147483678" r:id="rId20"/>
    <p:sldLayoutId id="214748367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7.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51.jpeg"/></Relationships>
</file>

<file path=ppt/slides/_rels/slide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4.sv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8" name="Google Shape;408;p37"/>
          <p:cNvSpPr txBox="1">
            <a:spLocks noGrp="1"/>
          </p:cNvSpPr>
          <p:nvPr>
            <p:ph type="ctrTitle"/>
          </p:nvPr>
        </p:nvSpPr>
        <p:spPr>
          <a:xfrm>
            <a:off x="431413" y="326029"/>
            <a:ext cx="5108868" cy="230005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000" dirty="0">
                <a:solidFill>
                  <a:schemeClr val="tx1"/>
                </a:solidFill>
              </a:rPr>
              <a:t>BLOOD BANK MANAGEMENT SYSTEM</a:t>
            </a:r>
            <a:endParaRPr sz="4000" dirty="0">
              <a:solidFill>
                <a:schemeClr val="tx1"/>
              </a:solidFill>
            </a:endParaRPr>
          </a:p>
        </p:txBody>
      </p:sp>
      <p:sp>
        <p:nvSpPr>
          <p:cNvPr id="5" name="Subtitle 4">
            <a:extLst>
              <a:ext uri="{FF2B5EF4-FFF2-40B4-BE49-F238E27FC236}">
                <a16:creationId xmlns:a16="http://schemas.microsoft.com/office/drawing/2014/main" id="{31FF39AA-5364-53FA-5FB0-72645CA2BB3F}"/>
              </a:ext>
            </a:extLst>
          </p:cNvPr>
          <p:cNvSpPr>
            <a:spLocks noGrp="1"/>
          </p:cNvSpPr>
          <p:nvPr>
            <p:ph type="subTitle" idx="1"/>
          </p:nvPr>
        </p:nvSpPr>
        <p:spPr>
          <a:xfrm>
            <a:off x="427102" y="2729769"/>
            <a:ext cx="5300872" cy="2196903"/>
          </a:xfrm>
        </p:spPr>
        <p:txBody>
          <a:bodyPr/>
          <a:lstStyle/>
          <a:p>
            <a:r>
              <a:rPr lang="en-IN" b="1" dirty="0">
                <a:solidFill>
                  <a:schemeClr val="tx1"/>
                </a:solidFill>
                <a:latin typeface="Krona One"/>
                <a:sym typeface="Krona One"/>
              </a:rPr>
              <a:t>Presenters:</a:t>
            </a:r>
          </a:p>
          <a:p>
            <a:endParaRPr lang="en-IN" sz="1000" b="1" dirty="0">
              <a:solidFill>
                <a:schemeClr val="tx1"/>
              </a:solidFill>
              <a:latin typeface="Krona One"/>
              <a:sym typeface="Krona One"/>
            </a:endParaRPr>
          </a:p>
          <a:p>
            <a:pPr>
              <a:lnSpc>
                <a:spcPct val="150000"/>
              </a:lnSpc>
            </a:pPr>
            <a:r>
              <a:rPr lang="en-IN" sz="1000" b="1" dirty="0">
                <a:solidFill>
                  <a:schemeClr val="tx1"/>
                </a:solidFill>
                <a:latin typeface="Krona One"/>
                <a:sym typeface="Krona One"/>
              </a:rPr>
              <a:t>Yaswanth Ijjurotula</a:t>
            </a:r>
          </a:p>
          <a:p>
            <a:pPr>
              <a:lnSpc>
                <a:spcPct val="150000"/>
              </a:lnSpc>
            </a:pPr>
            <a:r>
              <a:rPr lang="en-IN" sz="1000" b="1" dirty="0">
                <a:solidFill>
                  <a:schemeClr val="tx1"/>
                </a:solidFill>
                <a:latin typeface="Krona One"/>
                <a:sym typeface="Krona One"/>
              </a:rPr>
              <a:t>Darshan Jigala Channa Reddy  </a:t>
            </a:r>
          </a:p>
          <a:p>
            <a:pPr>
              <a:lnSpc>
                <a:spcPct val="150000"/>
              </a:lnSpc>
            </a:pPr>
            <a:r>
              <a:rPr lang="en-IN" sz="1000" b="1" dirty="0">
                <a:solidFill>
                  <a:schemeClr val="tx1"/>
                </a:solidFill>
                <a:latin typeface="Krona One"/>
                <a:sym typeface="Krona One"/>
              </a:rPr>
              <a:t>Vinitha Uppunuru </a:t>
            </a:r>
          </a:p>
          <a:p>
            <a:pPr>
              <a:lnSpc>
                <a:spcPct val="150000"/>
              </a:lnSpc>
            </a:pPr>
            <a:r>
              <a:rPr lang="en-IN" sz="1000" b="1" dirty="0">
                <a:solidFill>
                  <a:schemeClr val="tx1"/>
                </a:solidFill>
                <a:latin typeface="Krona One"/>
                <a:sym typeface="Krona One"/>
              </a:rPr>
              <a:t>Shayna Guilfoyle</a:t>
            </a:r>
          </a:p>
          <a:p>
            <a:pPr>
              <a:lnSpc>
                <a:spcPct val="150000"/>
              </a:lnSpc>
            </a:pPr>
            <a:r>
              <a:rPr lang="en-IN" sz="1000" b="1" dirty="0">
                <a:solidFill>
                  <a:schemeClr val="tx1"/>
                </a:solidFill>
                <a:latin typeface="Krona One"/>
                <a:sym typeface="Krona One"/>
              </a:rPr>
              <a:t>Sharanya Saravanan  </a:t>
            </a:r>
          </a:p>
          <a:p>
            <a:pPr>
              <a:lnSpc>
                <a:spcPct val="150000"/>
              </a:lnSpc>
            </a:pPr>
            <a:r>
              <a:rPr lang="en-IN" sz="1000" b="1" dirty="0">
                <a:solidFill>
                  <a:schemeClr val="tx1"/>
                </a:solidFill>
                <a:latin typeface="Krona One"/>
                <a:sym typeface="Krona One"/>
              </a:rPr>
              <a:t>Nischay Kamshetty</a:t>
            </a:r>
          </a:p>
          <a:p>
            <a:endParaRPr lang="en-IN" b="1" dirty="0">
              <a:solidFill>
                <a:schemeClr val="tx1"/>
              </a:solidFill>
            </a:endParaRPr>
          </a:p>
        </p:txBody>
      </p:sp>
      <p:grpSp>
        <p:nvGrpSpPr>
          <p:cNvPr id="6" name="Google Shape;659;p52">
            <a:extLst>
              <a:ext uri="{FF2B5EF4-FFF2-40B4-BE49-F238E27FC236}">
                <a16:creationId xmlns:a16="http://schemas.microsoft.com/office/drawing/2014/main" id="{1C7DDA0F-8E89-5428-0E84-9B5C30B36E25}"/>
              </a:ext>
            </a:extLst>
          </p:cNvPr>
          <p:cNvGrpSpPr/>
          <p:nvPr/>
        </p:nvGrpSpPr>
        <p:grpSpPr>
          <a:xfrm>
            <a:off x="6230938" y="2164514"/>
            <a:ext cx="489345" cy="720164"/>
            <a:chOff x="715100" y="2098475"/>
            <a:chExt cx="737325" cy="954600"/>
          </a:xfrm>
        </p:grpSpPr>
        <p:sp>
          <p:nvSpPr>
            <p:cNvPr id="7" name="Google Shape;660;p52">
              <a:extLst>
                <a:ext uri="{FF2B5EF4-FFF2-40B4-BE49-F238E27FC236}">
                  <a16:creationId xmlns:a16="http://schemas.microsoft.com/office/drawing/2014/main" id="{FBCE9109-3595-D80B-A907-AB8F5B13F916}"/>
                </a:ext>
              </a:extLst>
            </p:cNvPr>
            <p:cNvSpPr/>
            <p:nvPr/>
          </p:nvSpPr>
          <p:spPr>
            <a:xfrm>
              <a:off x="715100" y="2098475"/>
              <a:ext cx="737325" cy="954000"/>
            </a:xfrm>
            <a:custGeom>
              <a:avLst/>
              <a:gdLst/>
              <a:ahLst/>
              <a:cxnLst/>
              <a:rect l="l" t="t" r="r" b="b"/>
              <a:pathLst>
                <a:path w="29493" h="38160" extrusionOk="0">
                  <a:moveTo>
                    <a:pt x="14705" y="0"/>
                  </a:moveTo>
                  <a:cubicBezTo>
                    <a:pt x="14300" y="262"/>
                    <a:pt x="13919" y="548"/>
                    <a:pt x="13526" y="846"/>
                  </a:cubicBezTo>
                  <a:cubicBezTo>
                    <a:pt x="13478" y="881"/>
                    <a:pt x="13443" y="917"/>
                    <a:pt x="13395" y="953"/>
                  </a:cubicBezTo>
                  <a:cubicBezTo>
                    <a:pt x="13085" y="1203"/>
                    <a:pt x="12788" y="1453"/>
                    <a:pt x="12490" y="1739"/>
                  </a:cubicBezTo>
                  <a:cubicBezTo>
                    <a:pt x="9871" y="4036"/>
                    <a:pt x="7585" y="6501"/>
                    <a:pt x="5680" y="9108"/>
                  </a:cubicBezTo>
                  <a:cubicBezTo>
                    <a:pt x="3465" y="12109"/>
                    <a:pt x="1870" y="15228"/>
                    <a:pt x="929" y="18348"/>
                  </a:cubicBezTo>
                  <a:cubicBezTo>
                    <a:pt x="441" y="20003"/>
                    <a:pt x="131" y="21693"/>
                    <a:pt x="36" y="23408"/>
                  </a:cubicBezTo>
                  <a:cubicBezTo>
                    <a:pt x="0" y="24241"/>
                    <a:pt x="12" y="25110"/>
                    <a:pt x="72" y="25980"/>
                  </a:cubicBezTo>
                  <a:cubicBezTo>
                    <a:pt x="143" y="26873"/>
                    <a:pt x="262" y="27742"/>
                    <a:pt x="453"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64" y="38148"/>
                  </a:cubicBezTo>
                  <a:lnTo>
                    <a:pt x="15657" y="38148"/>
                  </a:lnTo>
                  <a:cubicBezTo>
                    <a:pt x="15681" y="38148"/>
                    <a:pt x="15705" y="38124"/>
                    <a:pt x="15717" y="38124"/>
                  </a:cubicBezTo>
                  <a:cubicBezTo>
                    <a:pt x="15812" y="38124"/>
                    <a:pt x="15907" y="38112"/>
                    <a:pt x="16014" y="38112"/>
                  </a:cubicBezTo>
                  <a:cubicBezTo>
                    <a:pt x="16193" y="38100"/>
                    <a:pt x="16372" y="38076"/>
                    <a:pt x="16538" y="38064"/>
                  </a:cubicBezTo>
                  <a:lnTo>
                    <a:pt x="16550" y="38064"/>
                  </a:lnTo>
                  <a:cubicBezTo>
                    <a:pt x="16622" y="38064"/>
                    <a:pt x="16693" y="38053"/>
                    <a:pt x="16764" y="38053"/>
                  </a:cubicBezTo>
                  <a:cubicBezTo>
                    <a:pt x="16788" y="38053"/>
                    <a:pt x="16800" y="38041"/>
                    <a:pt x="16836" y="38041"/>
                  </a:cubicBezTo>
                  <a:cubicBezTo>
                    <a:pt x="16872" y="38041"/>
                    <a:pt x="16907" y="38017"/>
                    <a:pt x="16955" y="38017"/>
                  </a:cubicBezTo>
                  <a:lnTo>
                    <a:pt x="16967" y="38005"/>
                  </a:lnTo>
                  <a:cubicBezTo>
                    <a:pt x="17884" y="37898"/>
                    <a:pt x="18800" y="37743"/>
                    <a:pt x="19646" y="37517"/>
                  </a:cubicBezTo>
                  <a:cubicBezTo>
                    <a:pt x="21432" y="37040"/>
                    <a:pt x="22991" y="36326"/>
                    <a:pt x="24301" y="35397"/>
                  </a:cubicBezTo>
                  <a:cubicBezTo>
                    <a:pt x="25492" y="34564"/>
                    <a:pt x="26492" y="33588"/>
                    <a:pt x="27266" y="32480"/>
                  </a:cubicBezTo>
                  <a:cubicBezTo>
                    <a:pt x="28099" y="31290"/>
                    <a:pt x="28706" y="29921"/>
                    <a:pt x="29016" y="28516"/>
                  </a:cubicBezTo>
                  <a:cubicBezTo>
                    <a:pt x="29195" y="27718"/>
                    <a:pt x="29337" y="26861"/>
                    <a:pt x="29409" y="25968"/>
                  </a:cubicBezTo>
                  <a:cubicBezTo>
                    <a:pt x="29480" y="25075"/>
                    <a:pt x="29492" y="24217"/>
                    <a:pt x="29433" y="23384"/>
                  </a:cubicBezTo>
                  <a:cubicBezTo>
                    <a:pt x="29337" y="21670"/>
                    <a:pt x="29040" y="19967"/>
                    <a:pt x="28540"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661;p52">
              <a:extLst>
                <a:ext uri="{FF2B5EF4-FFF2-40B4-BE49-F238E27FC236}">
                  <a16:creationId xmlns:a16="http://schemas.microsoft.com/office/drawing/2014/main" id="{64E9C3EE-7B56-2BED-C82C-12D6A050475B}"/>
                </a:ext>
              </a:extLst>
            </p:cNvPr>
            <p:cNvSpPr/>
            <p:nvPr/>
          </p:nvSpPr>
          <p:spPr>
            <a:xfrm>
              <a:off x="715100" y="2144900"/>
              <a:ext cx="697725" cy="908175"/>
            </a:xfrm>
            <a:custGeom>
              <a:avLst/>
              <a:gdLst/>
              <a:ahLst/>
              <a:cxnLst/>
              <a:rect l="l" t="t" r="r" b="b"/>
              <a:pathLst>
                <a:path w="27909" h="36327" extrusionOk="0">
                  <a:moveTo>
                    <a:pt x="12347" y="1"/>
                  </a:moveTo>
                  <a:lnTo>
                    <a:pt x="12347" y="1"/>
                  </a:lnTo>
                  <a:cubicBezTo>
                    <a:pt x="9787" y="2251"/>
                    <a:pt x="7561" y="4680"/>
                    <a:pt x="5680" y="7216"/>
                  </a:cubicBezTo>
                  <a:cubicBezTo>
                    <a:pt x="3465" y="10228"/>
                    <a:pt x="1870" y="13336"/>
                    <a:pt x="941" y="16479"/>
                  </a:cubicBezTo>
                  <a:cubicBezTo>
                    <a:pt x="441" y="18134"/>
                    <a:pt x="131" y="19836"/>
                    <a:pt x="48" y="21539"/>
                  </a:cubicBezTo>
                  <a:cubicBezTo>
                    <a:pt x="0" y="22360"/>
                    <a:pt x="12" y="23230"/>
                    <a:pt x="72" y="24111"/>
                  </a:cubicBezTo>
                  <a:cubicBezTo>
                    <a:pt x="143" y="25004"/>
                    <a:pt x="262" y="25873"/>
                    <a:pt x="453" y="26659"/>
                  </a:cubicBezTo>
                  <a:cubicBezTo>
                    <a:pt x="774" y="28075"/>
                    <a:pt x="1382" y="29445"/>
                    <a:pt x="2215" y="30647"/>
                  </a:cubicBezTo>
                  <a:cubicBezTo>
                    <a:pt x="2989" y="31743"/>
                    <a:pt x="3989" y="32731"/>
                    <a:pt x="5180" y="33576"/>
                  </a:cubicBezTo>
                  <a:cubicBezTo>
                    <a:pt x="6489" y="34505"/>
                    <a:pt x="8061" y="35219"/>
                    <a:pt x="9835" y="35695"/>
                  </a:cubicBezTo>
                  <a:cubicBezTo>
                    <a:pt x="11383" y="36112"/>
                    <a:pt x="13062" y="36326"/>
                    <a:pt x="14824" y="36326"/>
                  </a:cubicBezTo>
                  <a:lnTo>
                    <a:pt x="15205" y="36326"/>
                  </a:lnTo>
                  <a:cubicBezTo>
                    <a:pt x="15371" y="36326"/>
                    <a:pt x="15526" y="36315"/>
                    <a:pt x="15669" y="36315"/>
                  </a:cubicBezTo>
                  <a:lnTo>
                    <a:pt x="15729" y="36315"/>
                  </a:lnTo>
                  <a:cubicBezTo>
                    <a:pt x="15824" y="36315"/>
                    <a:pt x="15919" y="36303"/>
                    <a:pt x="16014" y="36303"/>
                  </a:cubicBezTo>
                  <a:cubicBezTo>
                    <a:pt x="16264" y="36291"/>
                    <a:pt x="16514" y="36255"/>
                    <a:pt x="16788" y="36231"/>
                  </a:cubicBezTo>
                  <a:cubicBezTo>
                    <a:pt x="16836" y="36231"/>
                    <a:pt x="16860" y="36207"/>
                    <a:pt x="16907" y="36207"/>
                  </a:cubicBezTo>
                  <a:lnTo>
                    <a:pt x="16967" y="36196"/>
                  </a:lnTo>
                  <a:cubicBezTo>
                    <a:pt x="17919" y="36088"/>
                    <a:pt x="18824" y="35922"/>
                    <a:pt x="19670" y="35695"/>
                  </a:cubicBezTo>
                  <a:cubicBezTo>
                    <a:pt x="21456" y="35219"/>
                    <a:pt x="23027" y="34505"/>
                    <a:pt x="24337" y="33576"/>
                  </a:cubicBezTo>
                  <a:cubicBezTo>
                    <a:pt x="25527" y="32743"/>
                    <a:pt x="26516" y="31766"/>
                    <a:pt x="27290" y="30647"/>
                  </a:cubicBezTo>
                  <a:cubicBezTo>
                    <a:pt x="27516" y="30338"/>
                    <a:pt x="27706" y="30004"/>
                    <a:pt x="27909" y="29659"/>
                  </a:cubicBezTo>
                  <a:lnTo>
                    <a:pt x="27909" y="29659"/>
                  </a:lnTo>
                  <a:cubicBezTo>
                    <a:pt x="27706" y="29873"/>
                    <a:pt x="27504" y="30064"/>
                    <a:pt x="27290" y="30254"/>
                  </a:cubicBezTo>
                  <a:cubicBezTo>
                    <a:pt x="26325" y="31123"/>
                    <a:pt x="25242" y="31850"/>
                    <a:pt x="24063" y="32397"/>
                  </a:cubicBezTo>
                  <a:cubicBezTo>
                    <a:pt x="22884" y="32945"/>
                    <a:pt x="21622" y="33350"/>
                    <a:pt x="20324" y="33564"/>
                  </a:cubicBezTo>
                  <a:cubicBezTo>
                    <a:pt x="19569" y="33683"/>
                    <a:pt x="18793" y="33749"/>
                    <a:pt x="18016" y="33749"/>
                  </a:cubicBezTo>
                  <a:cubicBezTo>
                    <a:pt x="17470" y="33749"/>
                    <a:pt x="16924" y="33716"/>
                    <a:pt x="16383" y="33648"/>
                  </a:cubicBezTo>
                  <a:cubicBezTo>
                    <a:pt x="15729" y="33576"/>
                    <a:pt x="15074" y="33457"/>
                    <a:pt x="14431" y="33278"/>
                  </a:cubicBezTo>
                  <a:cubicBezTo>
                    <a:pt x="13800" y="33100"/>
                    <a:pt x="13157" y="32874"/>
                    <a:pt x="12550" y="32624"/>
                  </a:cubicBezTo>
                  <a:cubicBezTo>
                    <a:pt x="11919"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3" y="17800"/>
                  </a:cubicBezTo>
                  <a:cubicBezTo>
                    <a:pt x="5382" y="15252"/>
                    <a:pt x="6085" y="12776"/>
                    <a:pt x="6989"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2;p52">
              <a:extLst>
                <a:ext uri="{FF2B5EF4-FFF2-40B4-BE49-F238E27FC236}">
                  <a16:creationId xmlns:a16="http://schemas.microsoft.com/office/drawing/2014/main" id="{0805708C-84A0-9689-90FB-54C057AADBF0}"/>
                </a:ext>
              </a:extLst>
            </p:cNvPr>
            <p:cNvSpPr/>
            <p:nvPr/>
          </p:nvSpPr>
          <p:spPr>
            <a:xfrm>
              <a:off x="1126450" y="2147575"/>
              <a:ext cx="258100" cy="256025"/>
            </a:xfrm>
            <a:custGeom>
              <a:avLst/>
              <a:gdLst/>
              <a:ahLst/>
              <a:cxnLst/>
              <a:rect l="l" t="t" r="r" b="b"/>
              <a:pathLst>
                <a:path w="10324"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24" y="2346"/>
                    <a:pt x="8038"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3;p52">
              <a:extLst>
                <a:ext uri="{FF2B5EF4-FFF2-40B4-BE49-F238E27FC236}">
                  <a16:creationId xmlns:a16="http://schemas.microsoft.com/office/drawing/2014/main" id="{EB6608B0-18B2-0E6F-9871-D512D0317AE2}"/>
                </a:ext>
              </a:extLst>
            </p:cNvPr>
            <p:cNvSpPr/>
            <p:nvPr/>
          </p:nvSpPr>
          <p:spPr>
            <a:xfrm>
              <a:off x="1168725" y="2275875"/>
              <a:ext cx="173550" cy="25"/>
            </a:xfrm>
            <a:custGeom>
              <a:avLst/>
              <a:gdLst/>
              <a:ahLst/>
              <a:cxnLst/>
              <a:rect l="l" t="t" r="r" b="b"/>
              <a:pathLst>
                <a:path w="6942"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52">
              <a:extLst>
                <a:ext uri="{FF2B5EF4-FFF2-40B4-BE49-F238E27FC236}">
                  <a16:creationId xmlns:a16="http://schemas.microsoft.com/office/drawing/2014/main" id="{C9013275-F4B8-3052-834F-80F4A2832833}"/>
                </a:ext>
              </a:extLst>
            </p:cNvPr>
            <p:cNvSpPr/>
            <p:nvPr/>
          </p:nvSpPr>
          <p:spPr>
            <a:xfrm>
              <a:off x="1255350"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52">
              <a:extLst>
                <a:ext uri="{FF2B5EF4-FFF2-40B4-BE49-F238E27FC236}">
                  <a16:creationId xmlns:a16="http://schemas.microsoft.com/office/drawing/2014/main" id="{3BA3EC8A-F8FF-997F-0D91-007A8404150F}"/>
                </a:ext>
              </a:extLst>
            </p:cNvPr>
            <p:cNvSpPr/>
            <p:nvPr/>
          </p:nvSpPr>
          <p:spPr>
            <a:xfrm>
              <a:off x="955600" y="2456250"/>
              <a:ext cx="259300" cy="394125"/>
            </a:xfrm>
            <a:custGeom>
              <a:avLst/>
              <a:gdLst/>
              <a:ahLst/>
              <a:cxnLst/>
              <a:rect l="l" t="t" r="r" b="b"/>
              <a:pathLst>
                <a:path w="10372" h="15765" extrusionOk="0">
                  <a:moveTo>
                    <a:pt x="5228" y="3525"/>
                  </a:moveTo>
                  <a:cubicBezTo>
                    <a:pt x="5430" y="6144"/>
                    <a:pt x="5644" y="8347"/>
                    <a:pt x="5847" y="10133"/>
                  </a:cubicBezTo>
                  <a:lnTo>
                    <a:pt x="4442" y="10133"/>
                  </a:lnTo>
                  <a:cubicBezTo>
                    <a:pt x="4549" y="8740"/>
                    <a:pt x="4811" y="6537"/>
                    <a:pt x="5228" y="3525"/>
                  </a:cubicBezTo>
                  <a:close/>
                  <a:moveTo>
                    <a:pt x="2084" y="1"/>
                  </a:moveTo>
                  <a:lnTo>
                    <a:pt x="1" y="15764"/>
                  </a:lnTo>
                  <a:lnTo>
                    <a:pt x="4251" y="15764"/>
                  </a:lnTo>
                  <a:lnTo>
                    <a:pt x="4489" y="12931"/>
                  </a:lnTo>
                  <a:lnTo>
                    <a:pt x="5966" y="12931"/>
                  </a:lnTo>
                  <a:lnTo>
                    <a:pt x="6168" y="15764"/>
                  </a:lnTo>
                  <a:lnTo>
                    <a:pt x="10371" y="15764"/>
                  </a:lnTo>
                  <a:lnTo>
                    <a:pt x="8026"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673;p52">
            <a:extLst>
              <a:ext uri="{FF2B5EF4-FFF2-40B4-BE49-F238E27FC236}">
                <a16:creationId xmlns:a16="http://schemas.microsoft.com/office/drawing/2014/main" id="{5C4D61EB-A348-B106-B384-E7B92C30951D}"/>
              </a:ext>
            </a:extLst>
          </p:cNvPr>
          <p:cNvGrpSpPr/>
          <p:nvPr/>
        </p:nvGrpSpPr>
        <p:grpSpPr>
          <a:xfrm>
            <a:off x="6981643" y="896922"/>
            <a:ext cx="489345" cy="719259"/>
            <a:chOff x="2709432" y="2098475"/>
            <a:chExt cx="737025" cy="954600"/>
          </a:xfrm>
        </p:grpSpPr>
        <p:sp>
          <p:nvSpPr>
            <p:cNvPr id="14" name="Google Shape;674;p52">
              <a:extLst>
                <a:ext uri="{FF2B5EF4-FFF2-40B4-BE49-F238E27FC236}">
                  <a16:creationId xmlns:a16="http://schemas.microsoft.com/office/drawing/2014/main" id="{90EB9FC1-D6F2-5909-46FD-18B91603084D}"/>
                </a:ext>
              </a:extLst>
            </p:cNvPr>
            <p:cNvSpPr/>
            <p:nvPr/>
          </p:nvSpPr>
          <p:spPr>
            <a:xfrm>
              <a:off x="2709432"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89"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100" y="31290"/>
                    <a:pt x="28707" y="29921"/>
                    <a:pt x="29016" y="28516"/>
                  </a:cubicBezTo>
                  <a:cubicBezTo>
                    <a:pt x="29195" y="27718"/>
                    <a:pt x="29326" y="26861"/>
                    <a:pt x="29397" y="25968"/>
                  </a:cubicBezTo>
                  <a:cubicBezTo>
                    <a:pt x="29469"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75;p52">
              <a:extLst>
                <a:ext uri="{FF2B5EF4-FFF2-40B4-BE49-F238E27FC236}">
                  <a16:creationId xmlns:a16="http://schemas.microsoft.com/office/drawing/2014/main" id="{8D72BDBF-6A4D-5FB7-E2F8-5785475A81C1}"/>
                </a:ext>
              </a:extLst>
            </p:cNvPr>
            <p:cNvSpPr/>
            <p:nvPr/>
          </p:nvSpPr>
          <p:spPr>
            <a:xfrm>
              <a:off x="2709432" y="2144900"/>
              <a:ext cx="697450" cy="908175"/>
            </a:xfrm>
            <a:custGeom>
              <a:avLst/>
              <a:gdLst/>
              <a:ahLst/>
              <a:cxnLst/>
              <a:rect l="l" t="t" r="r" b="b"/>
              <a:pathLst>
                <a:path w="27898" h="36327" extrusionOk="0">
                  <a:moveTo>
                    <a:pt x="12348" y="1"/>
                  </a:moveTo>
                  <a:cubicBezTo>
                    <a:pt x="9776"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20" y="36303"/>
                    <a:pt x="16015" y="36303"/>
                  </a:cubicBezTo>
                  <a:cubicBezTo>
                    <a:pt x="16265" y="36291"/>
                    <a:pt x="16515" y="36255"/>
                    <a:pt x="16789" y="36231"/>
                  </a:cubicBezTo>
                  <a:cubicBezTo>
                    <a:pt x="16824" y="36231"/>
                    <a:pt x="16860" y="36207"/>
                    <a:pt x="16908"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504"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45" y="32874"/>
                    <a:pt x="12538" y="32624"/>
                  </a:cubicBezTo>
                  <a:cubicBezTo>
                    <a:pt x="11919" y="32338"/>
                    <a:pt x="11300" y="32028"/>
                    <a:pt x="10728" y="31659"/>
                  </a:cubicBezTo>
                  <a:cubicBezTo>
                    <a:pt x="10193" y="31314"/>
                    <a:pt x="9669" y="30945"/>
                    <a:pt x="9192" y="30540"/>
                  </a:cubicBezTo>
                  <a:cubicBezTo>
                    <a:pt x="8300" y="29778"/>
                    <a:pt x="7514" y="28885"/>
                    <a:pt x="6871" y="27897"/>
                  </a:cubicBezTo>
                  <a:cubicBezTo>
                    <a:pt x="6264" y="26944"/>
                    <a:pt x="5799" y="25897"/>
                    <a:pt x="5490" y="24825"/>
                  </a:cubicBezTo>
                  <a:cubicBezTo>
                    <a:pt x="4835" y="22551"/>
                    <a:pt x="4775" y="20134"/>
                    <a:pt x="5073" y="17800"/>
                  </a:cubicBezTo>
                  <a:cubicBezTo>
                    <a:pt x="5382" y="15252"/>
                    <a:pt x="6085" y="12776"/>
                    <a:pt x="6990" y="10371"/>
                  </a:cubicBezTo>
                  <a:cubicBezTo>
                    <a:pt x="7895" y="7978"/>
                    <a:pt x="9002" y="5644"/>
                    <a:pt x="10264" y="3406"/>
                  </a:cubicBezTo>
                  <a:cubicBezTo>
                    <a:pt x="10919" y="2251"/>
                    <a:pt x="11598"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6;p52">
              <a:extLst>
                <a:ext uri="{FF2B5EF4-FFF2-40B4-BE49-F238E27FC236}">
                  <a16:creationId xmlns:a16="http://schemas.microsoft.com/office/drawing/2014/main" id="{83EDB5A8-BF85-138B-340A-26E78BBD8BB8}"/>
                </a:ext>
              </a:extLst>
            </p:cNvPr>
            <p:cNvSpPr/>
            <p:nvPr/>
          </p:nvSpPr>
          <p:spPr>
            <a:xfrm>
              <a:off x="3120507" y="2147575"/>
              <a:ext cx="257800" cy="256025"/>
            </a:xfrm>
            <a:custGeom>
              <a:avLst/>
              <a:gdLst/>
              <a:ahLst/>
              <a:cxnLst/>
              <a:rect l="l" t="t" r="r" b="b"/>
              <a:pathLst>
                <a:path w="10312" h="10241" extrusionOk="0">
                  <a:moveTo>
                    <a:pt x="5144" y="1"/>
                  </a:moveTo>
                  <a:cubicBezTo>
                    <a:pt x="2346" y="1"/>
                    <a:pt x="60" y="2275"/>
                    <a:pt x="24" y="5061"/>
                  </a:cubicBezTo>
                  <a:cubicBezTo>
                    <a:pt x="0" y="7883"/>
                    <a:pt x="2274" y="10204"/>
                    <a:pt x="5084" y="10240"/>
                  </a:cubicBezTo>
                  <a:cubicBezTo>
                    <a:pt x="7918" y="10240"/>
                    <a:pt x="10240" y="7954"/>
                    <a:pt x="10264" y="5180"/>
                  </a:cubicBezTo>
                  <a:cubicBezTo>
                    <a:pt x="10311" y="2346"/>
                    <a:pt x="8037" y="25"/>
                    <a:pt x="5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7;p52">
              <a:extLst>
                <a:ext uri="{FF2B5EF4-FFF2-40B4-BE49-F238E27FC236}">
                  <a16:creationId xmlns:a16="http://schemas.microsoft.com/office/drawing/2014/main" id="{4196A8C0-F062-DAEF-A86A-FEF257B46A14}"/>
                </a:ext>
              </a:extLst>
            </p:cNvPr>
            <p:cNvSpPr/>
            <p:nvPr/>
          </p:nvSpPr>
          <p:spPr>
            <a:xfrm>
              <a:off x="3162482"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8;p52">
              <a:extLst>
                <a:ext uri="{FF2B5EF4-FFF2-40B4-BE49-F238E27FC236}">
                  <a16:creationId xmlns:a16="http://schemas.microsoft.com/office/drawing/2014/main" id="{087D1A04-75E6-D8D3-02EC-8C4FD5978512}"/>
                </a:ext>
              </a:extLst>
            </p:cNvPr>
            <p:cNvSpPr/>
            <p:nvPr/>
          </p:nvSpPr>
          <p:spPr>
            <a:xfrm>
              <a:off x="3249682" y="2188650"/>
              <a:ext cx="25" cy="173875"/>
            </a:xfrm>
            <a:custGeom>
              <a:avLst/>
              <a:gdLst/>
              <a:ahLst/>
              <a:cxnLst/>
              <a:rect l="l" t="t" r="r" b="b"/>
              <a:pathLst>
                <a:path w="1" h="6955" fill="none" extrusionOk="0">
                  <a:moveTo>
                    <a:pt x="1" y="1"/>
                  </a:moveTo>
                  <a:lnTo>
                    <a:pt x="1"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9;p52">
              <a:extLst>
                <a:ext uri="{FF2B5EF4-FFF2-40B4-BE49-F238E27FC236}">
                  <a16:creationId xmlns:a16="http://schemas.microsoft.com/office/drawing/2014/main" id="{21792A1D-746B-1129-0E05-8823E0F54542}"/>
                </a:ext>
              </a:extLst>
            </p:cNvPr>
            <p:cNvSpPr/>
            <p:nvPr/>
          </p:nvSpPr>
          <p:spPr>
            <a:xfrm>
              <a:off x="2818982" y="2456250"/>
              <a:ext cx="258975" cy="394125"/>
            </a:xfrm>
            <a:custGeom>
              <a:avLst/>
              <a:gdLst/>
              <a:ahLst/>
              <a:cxnLst/>
              <a:rect l="l" t="t" r="r" b="b"/>
              <a:pathLst>
                <a:path w="10359" h="15765" extrusionOk="0">
                  <a:moveTo>
                    <a:pt x="5215" y="3525"/>
                  </a:moveTo>
                  <a:cubicBezTo>
                    <a:pt x="5430" y="6144"/>
                    <a:pt x="5632" y="8347"/>
                    <a:pt x="5846" y="10133"/>
                  </a:cubicBezTo>
                  <a:lnTo>
                    <a:pt x="4441" y="10133"/>
                  </a:lnTo>
                  <a:cubicBezTo>
                    <a:pt x="4549" y="8740"/>
                    <a:pt x="4799" y="6537"/>
                    <a:pt x="5215" y="3525"/>
                  </a:cubicBezTo>
                  <a:close/>
                  <a:moveTo>
                    <a:pt x="2084" y="1"/>
                  </a:moveTo>
                  <a:lnTo>
                    <a:pt x="0" y="15764"/>
                  </a:lnTo>
                  <a:lnTo>
                    <a:pt x="4239" y="15764"/>
                  </a:lnTo>
                  <a:lnTo>
                    <a:pt x="4489" y="12931"/>
                  </a:lnTo>
                  <a:lnTo>
                    <a:pt x="5953" y="12931"/>
                  </a:lnTo>
                  <a:lnTo>
                    <a:pt x="6168" y="15764"/>
                  </a:lnTo>
                  <a:lnTo>
                    <a:pt x="10359" y="15764"/>
                  </a:lnTo>
                  <a:lnTo>
                    <a:pt x="8013"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 name="Google Shape;680;p52">
              <a:extLst>
                <a:ext uri="{FF2B5EF4-FFF2-40B4-BE49-F238E27FC236}">
                  <a16:creationId xmlns:a16="http://schemas.microsoft.com/office/drawing/2014/main" id="{471C569D-ADBA-6725-A32B-E5CCA33F6671}"/>
                </a:ext>
              </a:extLst>
            </p:cNvPr>
            <p:cNvSpPr/>
            <p:nvPr/>
          </p:nvSpPr>
          <p:spPr>
            <a:xfrm>
              <a:off x="3095507" y="2456250"/>
              <a:ext cx="238750" cy="394125"/>
            </a:xfrm>
            <a:custGeom>
              <a:avLst/>
              <a:gdLst/>
              <a:ahLst/>
              <a:cxnLst/>
              <a:rect l="l" t="t" r="r" b="b"/>
              <a:pathLst>
                <a:path w="9550" h="15765" extrusionOk="0">
                  <a:moveTo>
                    <a:pt x="4108" y="2691"/>
                  </a:moveTo>
                  <a:cubicBezTo>
                    <a:pt x="4525" y="2703"/>
                    <a:pt x="4810" y="2727"/>
                    <a:pt x="4953" y="2787"/>
                  </a:cubicBezTo>
                  <a:cubicBezTo>
                    <a:pt x="5108" y="2834"/>
                    <a:pt x="5227" y="2965"/>
                    <a:pt x="5310" y="3168"/>
                  </a:cubicBezTo>
                  <a:cubicBezTo>
                    <a:pt x="5406" y="3358"/>
                    <a:pt x="5453" y="3703"/>
                    <a:pt x="5453" y="4191"/>
                  </a:cubicBezTo>
                  <a:cubicBezTo>
                    <a:pt x="5453" y="5132"/>
                    <a:pt x="5394" y="5704"/>
                    <a:pt x="5287" y="5894"/>
                  </a:cubicBezTo>
                  <a:cubicBezTo>
                    <a:pt x="5179" y="6096"/>
                    <a:pt x="4918" y="6192"/>
                    <a:pt x="4513" y="6192"/>
                  </a:cubicBezTo>
                  <a:cubicBezTo>
                    <a:pt x="4417" y="6192"/>
                    <a:pt x="4287" y="6192"/>
                    <a:pt x="4108" y="6204"/>
                  </a:cubicBezTo>
                  <a:lnTo>
                    <a:pt x="4108" y="2691"/>
                  </a:lnTo>
                  <a:close/>
                  <a:moveTo>
                    <a:pt x="4108" y="8656"/>
                  </a:moveTo>
                  <a:cubicBezTo>
                    <a:pt x="4715" y="8680"/>
                    <a:pt x="5096" y="8763"/>
                    <a:pt x="5239" y="8906"/>
                  </a:cubicBezTo>
                  <a:cubicBezTo>
                    <a:pt x="5382" y="9049"/>
                    <a:pt x="5453" y="9454"/>
                    <a:pt x="5453" y="10133"/>
                  </a:cubicBezTo>
                  <a:lnTo>
                    <a:pt x="5453" y="11597"/>
                  </a:lnTo>
                  <a:cubicBezTo>
                    <a:pt x="5453" y="12240"/>
                    <a:pt x="5370" y="12633"/>
                    <a:pt x="5203" y="12800"/>
                  </a:cubicBezTo>
                  <a:cubicBezTo>
                    <a:pt x="5049" y="12954"/>
                    <a:pt x="4679" y="13050"/>
                    <a:pt x="4108" y="13074"/>
                  </a:cubicBezTo>
                  <a:lnTo>
                    <a:pt x="4108" y="8656"/>
                  </a:lnTo>
                  <a:close/>
                  <a:moveTo>
                    <a:pt x="0" y="1"/>
                  </a:moveTo>
                  <a:lnTo>
                    <a:pt x="0" y="15764"/>
                  </a:lnTo>
                  <a:lnTo>
                    <a:pt x="4751" y="15764"/>
                  </a:lnTo>
                  <a:cubicBezTo>
                    <a:pt x="6394" y="15764"/>
                    <a:pt x="7489" y="15681"/>
                    <a:pt x="8025" y="15491"/>
                  </a:cubicBezTo>
                  <a:cubicBezTo>
                    <a:pt x="8549" y="15300"/>
                    <a:pt x="8942" y="14943"/>
                    <a:pt x="9180" y="14431"/>
                  </a:cubicBezTo>
                  <a:cubicBezTo>
                    <a:pt x="9430" y="13919"/>
                    <a:pt x="9549" y="13133"/>
                    <a:pt x="9549" y="12062"/>
                  </a:cubicBezTo>
                  <a:lnTo>
                    <a:pt x="9549" y="10609"/>
                  </a:lnTo>
                  <a:cubicBezTo>
                    <a:pt x="9549" y="9585"/>
                    <a:pt x="9382" y="8823"/>
                    <a:pt x="9049" y="8323"/>
                  </a:cubicBezTo>
                  <a:cubicBezTo>
                    <a:pt x="8704" y="7823"/>
                    <a:pt x="8061" y="7466"/>
                    <a:pt x="7120" y="7251"/>
                  </a:cubicBezTo>
                  <a:cubicBezTo>
                    <a:pt x="7966" y="7061"/>
                    <a:pt x="8537" y="6775"/>
                    <a:pt x="8823" y="6418"/>
                  </a:cubicBezTo>
                  <a:cubicBezTo>
                    <a:pt x="9109" y="6049"/>
                    <a:pt x="9263" y="5406"/>
                    <a:pt x="9263" y="4489"/>
                  </a:cubicBezTo>
                  <a:cubicBezTo>
                    <a:pt x="9263" y="3120"/>
                    <a:pt x="9061" y="2132"/>
                    <a:pt x="8644" y="1524"/>
                  </a:cubicBezTo>
                  <a:cubicBezTo>
                    <a:pt x="8239" y="905"/>
                    <a:pt x="7692" y="501"/>
                    <a:pt x="7025" y="298"/>
                  </a:cubicBezTo>
                  <a:cubicBezTo>
                    <a:pt x="6370" y="96"/>
                    <a:pt x="5394" y="1"/>
                    <a:pt x="409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21" name="Google Shape;681;p52">
            <a:extLst>
              <a:ext uri="{FF2B5EF4-FFF2-40B4-BE49-F238E27FC236}">
                <a16:creationId xmlns:a16="http://schemas.microsoft.com/office/drawing/2014/main" id="{4A7C551D-D4FC-5CAC-4CBA-26C6D8A7F4BF}"/>
              </a:ext>
            </a:extLst>
          </p:cNvPr>
          <p:cNvGrpSpPr/>
          <p:nvPr/>
        </p:nvGrpSpPr>
        <p:grpSpPr>
          <a:xfrm>
            <a:off x="6549209" y="1492002"/>
            <a:ext cx="484670" cy="717003"/>
            <a:chOff x="3706161" y="2098475"/>
            <a:chExt cx="737025" cy="954600"/>
          </a:xfrm>
        </p:grpSpPr>
        <p:sp>
          <p:nvSpPr>
            <p:cNvPr id="22" name="Google Shape;682;p52">
              <a:extLst>
                <a:ext uri="{FF2B5EF4-FFF2-40B4-BE49-F238E27FC236}">
                  <a16:creationId xmlns:a16="http://schemas.microsoft.com/office/drawing/2014/main" id="{D54D5B9D-B201-8A9A-69E0-A35FA3586CD7}"/>
                </a:ext>
              </a:extLst>
            </p:cNvPr>
            <p:cNvSpPr/>
            <p:nvPr/>
          </p:nvSpPr>
          <p:spPr>
            <a:xfrm>
              <a:off x="3706161" y="2098475"/>
              <a:ext cx="737025" cy="954000"/>
            </a:xfrm>
            <a:custGeom>
              <a:avLst/>
              <a:gdLst/>
              <a:ahLst/>
              <a:cxnLst/>
              <a:rect l="l" t="t" r="r" b="b"/>
              <a:pathLst>
                <a:path w="29481"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41" y="18348"/>
                  </a:cubicBezTo>
                  <a:cubicBezTo>
                    <a:pt x="441" y="20003"/>
                    <a:pt x="132" y="21693"/>
                    <a:pt x="48" y="23408"/>
                  </a:cubicBezTo>
                  <a:cubicBezTo>
                    <a:pt x="1" y="24241"/>
                    <a:pt x="13" y="25110"/>
                    <a:pt x="72" y="25980"/>
                  </a:cubicBezTo>
                  <a:cubicBezTo>
                    <a:pt x="144" y="26873"/>
                    <a:pt x="263" y="27742"/>
                    <a:pt x="465"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12" y="38160"/>
                  </a:cubicBezTo>
                  <a:lnTo>
                    <a:pt x="15193" y="38160"/>
                  </a:lnTo>
                  <a:cubicBezTo>
                    <a:pt x="15205" y="38160"/>
                    <a:pt x="15241" y="38148"/>
                    <a:pt x="15264" y="38148"/>
                  </a:cubicBezTo>
                  <a:lnTo>
                    <a:pt x="15657" y="38148"/>
                  </a:lnTo>
                  <a:cubicBezTo>
                    <a:pt x="15681" y="38148"/>
                    <a:pt x="15705"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77" y="38053"/>
                  </a:cubicBezTo>
                  <a:cubicBezTo>
                    <a:pt x="16788" y="38053"/>
                    <a:pt x="16800" y="38041"/>
                    <a:pt x="16836" y="38041"/>
                  </a:cubicBezTo>
                  <a:cubicBezTo>
                    <a:pt x="16872" y="38041"/>
                    <a:pt x="16908" y="38017"/>
                    <a:pt x="16955" y="38017"/>
                  </a:cubicBezTo>
                  <a:lnTo>
                    <a:pt x="16967" y="38005"/>
                  </a:lnTo>
                  <a:cubicBezTo>
                    <a:pt x="17884" y="37898"/>
                    <a:pt x="18801"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38" y="26861"/>
                    <a:pt x="29409" y="25968"/>
                  </a:cubicBezTo>
                  <a:cubicBezTo>
                    <a:pt x="29469" y="25075"/>
                    <a:pt x="29481"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12" y="1989"/>
                    <a:pt x="17217" y="1905"/>
                    <a:pt x="17110" y="1798"/>
                  </a:cubicBezTo>
                  <a:cubicBezTo>
                    <a:pt x="16622" y="1393"/>
                    <a:pt x="16146"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83;p52">
              <a:extLst>
                <a:ext uri="{FF2B5EF4-FFF2-40B4-BE49-F238E27FC236}">
                  <a16:creationId xmlns:a16="http://schemas.microsoft.com/office/drawing/2014/main" id="{B9A1296C-ECC7-97BE-E831-8D1BE8F26916}"/>
                </a:ext>
              </a:extLst>
            </p:cNvPr>
            <p:cNvSpPr/>
            <p:nvPr/>
          </p:nvSpPr>
          <p:spPr>
            <a:xfrm>
              <a:off x="3706161" y="2144900"/>
              <a:ext cx="697425" cy="908175"/>
            </a:xfrm>
            <a:custGeom>
              <a:avLst/>
              <a:gdLst/>
              <a:ahLst/>
              <a:cxnLst/>
              <a:rect l="l" t="t" r="r" b="b"/>
              <a:pathLst>
                <a:path w="27897" h="36327" extrusionOk="0">
                  <a:moveTo>
                    <a:pt x="12347" y="1"/>
                  </a:moveTo>
                  <a:lnTo>
                    <a:pt x="12347" y="1"/>
                  </a:lnTo>
                  <a:cubicBezTo>
                    <a:pt x="9776"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26" y="36315"/>
                    <a:pt x="15669" y="36315"/>
                  </a:cubicBezTo>
                  <a:lnTo>
                    <a:pt x="15729" y="36315"/>
                  </a:lnTo>
                  <a:cubicBezTo>
                    <a:pt x="15824"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25" y="33576"/>
                  </a:cubicBezTo>
                  <a:cubicBezTo>
                    <a:pt x="25516" y="32743"/>
                    <a:pt x="26516" y="31766"/>
                    <a:pt x="27290" y="30647"/>
                  </a:cubicBezTo>
                  <a:cubicBezTo>
                    <a:pt x="27516" y="30338"/>
                    <a:pt x="27706" y="30004"/>
                    <a:pt x="27897" y="29659"/>
                  </a:cubicBezTo>
                  <a:lnTo>
                    <a:pt x="27897" y="29659"/>
                  </a:lnTo>
                  <a:cubicBezTo>
                    <a:pt x="27706" y="29873"/>
                    <a:pt x="27504" y="30064"/>
                    <a:pt x="27290" y="30254"/>
                  </a:cubicBezTo>
                  <a:cubicBezTo>
                    <a:pt x="26325" y="31123"/>
                    <a:pt x="25242" y="31850"/>
                    <a:pt x="24063" y="32397"/>
                  </a:cubicBezTo>
                  <a:cubicBezTo>
                    <a:pt x="22884" y="32945"/>
                    <a:pt x="21622" y="33350"/>
                    <a:pt x="20325" y="33564"/>
                  </a:cubicBezTo>
                  <a:cubicBezTo>
                    <a:pt x="19562" y="33683"/>
                    <a:pt x="18787" y="33749"/>
                    <a:pt x="18012"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2" y="31314"/>
                    <a:pt x="9669" y="30945"/>
                    <a:pt x="9192" y="30540"/>
                  </a:cubicBezTo>
                  <a:cubicBezTo>
                    <a:pt x="8299" y="29778"/>
                    <a:pt x="7513"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894"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4;p52">
              <a:extLst>
                <a:ext uri="{FF2B5EF4-FFF2-40B4-BE49-F238E27FC236}">
                  <a16:creationId xmlns:a16="http://schemas.microsoft.com/office/drawing/2014/main" id="{8CDD62EC-80A3-D0B2-6F60-0A91E5F2AC46}"/>
                </a:ext>
              </a:extLst>
            </p:cNvPr>
            <p:cNvSpPr/>
            <p:nvPr/>
          </p:nvSpPr>
          <p:spPr>
            <a:xfrm>
              <a:off x="4117536" y="2147575"/>
              <a:ext cx="257475" cy="256025"/>
            </a:xfrm>
            <a:custGeom>
              <a:avLst/>
              <a:gdLst/>
              <a:ahLst/>
              <a:cxnLst/>
              <a:rect l="l" t="t" r="r" b="b"/>
              <a:pathLst>
                <a:path w="10299" h="10241" extrusionOk="0">
                  <a:moveTo>
                    <a:pt x="5155" y="1"/>
                  </a:moveTo>
                  <a:cubicBezTo>
                    <a:pt x="2358" y="1"/>
                    <a:pt x="60" y="2275"/>
                    <a:pt x="36" y="5061"/>
                  </a:cubicBezTo>
                  <a:cubicBezTo>
                    <a:pt x="0" y="7883"/>
                    <a:pt x="2286" y="10204"/>
                    <a:pt x="5096" y="10240"/>
                  </a:cubicBezTo>
                  <a:cubicBezTo>
                    <a:pt x="7918" y="10240"/>
                    <a:pt x="10239" y="7954"/>
                    <a:pt x="10275" y="5180"/>
                  </a:cubicBezTo>
                  <a:cubicBezTo>
                    <a:pt x="10299" y="2346"/>
                    <a:pt x="8025"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5;p52">
              <a:extLst>
                <a:ext uri="{FF2B5EF4-FFF2-40B4-BE49-F238E27FC236}">
                  <a16:creationId xmlns:a16="http://schemas.microsoft.com/office/drawing/2014/main" id="{CE4F052F-B1FE-0A96-E334-CEB0300BB7F1}"/>
                </a:ext>
              </a:extLst>
            </p:cNvPr>
            <p:cNvSpPr/>
            <p:nvPr/>
          </p:nvSpPr>
          <p:spPr>
            <a:xfrm>
              <a:off x="4159186" y="2275875"/>
              <a:ext cx="174175" cy="25"/>
            </a:xfrm>
            <a:custGeom>
              <a:avLst/>
              <a:gdLst/>
              <a:ahLst/>
              <a:cxnLst/>
              <a:rect l="l" t="t" r="r" b="b"/>
              <a:pathLst>
                <a:path w="6967"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6;p52">
              <a:extLst>
                <a:ext uri="{FF2B5EF4-FFF2-40B4-BE49-F238E27FC236}">
                  <a16:creationId xmlns:a16="http://schemas.microsoft.com/office/drawing/2014/main" id="{17AB95BE-21C1-3CC4-D734-7D87814D8CEB}"/>
                </a:ext>
              </a:extLst>
            </p:cNvPr>
            <p:cNvSpPr/>
            <p:nvPr/>
          </p:nvSpPr>
          <p:spPr>
            <a:xfrm>
              <a:off x="4246411" y="2188650"/>
              <a:ext cx="25" cy="173875"/>
            </a:xfrm>
            <a:custGeom>
              <a:avLst/>
              <a:gdLst/>
              <a:ahLst/>
              <a:cxnLst/>
              <a:rect l="l" t="t" r="r" b="b"/>
              <a:pathLst>
                <a:path w="1"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7;p52">
              <a:extLst>
                <a:ext uri="{FF2B5EF4-FFF2-40B4-BE49-F238E27FC236}">
                  <a16:creationId xmlns:a16="http://schemas.microsoft.com/office/drawing/2014/main" id="{F554C0D7-EF59-EA4E-2EE3-C9A6E91DECD4}"/>
                </a:ext>
              </a:extLst>
            </p:cNvPr>
            <p:cNvSpPr/>
            <p:nvPr/>
          </p:nvSpPr>
          <p:spPr>
            <a:xfrm>
              <a:off x="3968986" y="2448500"/>
              <a:ext cx="232200" cy="409600"/>
            </a:xfrm>
            <a:custGeom>
              <a:avLst/>
              <a:gdLst/>
              <a:ahLst/>
              <a:cxnLst/>
              <a:rect l="l" t="t" r="r" b="b"/>
              <a:pathLst>
                <a:path w="9288" h="16384" extrusionOk="0">
                  <a:moveTo>
                    <a:pt x="4656" y="2430"/>
                  </a:moveTo>
                  <a:cubicBezTo>
                    <a:pt x="4954" y="2430"/>
                    <a:pt x="5144" y="2537"/>
                    <a:pt x="5216" y="2751"/>
                  </a:cubicBezTo>
                  <a:cubicBezTo>
                    <a:pt x="5299" y="2954"/>
                    <a:pt x="5347" y="3478"/>
                    <a:pt x="5347" y="4323"/>
                  </a:cubicBezTo>
                  <a:lnTo>
                    <a:pt x="5347" y="12133"/>
                  </a:lnTo>
                  <a:cubicBezTo>
                    <a:pt x="5347" y="12907"/>
                    <a:pt x="5299" y="13407"/>
                    <a:pt x="5216" y="13622"/>
                  </a:cubicBezTo>
                  <a:cubicBezTo>
                    <a:pt x="5121" y="13848"/>
                    <a:pt x="4930" y="13955"/>
                    <a:pt x="4632" y="13955"/>
                  </a:cubicBezTo>
                  <a:cubicBezTo>
                    <a:pt x="4347" y="13955"/>
                    <a:pt x="4156" y="13860"/>
                    <a:pt x="4061" y="13669"/>
                  </a:cubicBezTo>
                  <a:cubicBezTo>
                    <a:pt x="3978" y="13479"/>
                    <a:pt x="3930" y="12931"/>
                    <a:pt x="3930" y="12014"/>
                  </a:cubicBezTo>
                  <a:lnTo>
                    <a:pt x="3930" y="4323"/>
                  </a:lnTo>
                  <a:cubicBezTo>
                    <a:pt x="3930" y="3513"/>
                    <a:pt x="3978" y="2989"/>
                    <a:pt x="4073" y="2775"/>
                  </a:cubicBezTo>
                  <a:cubicBezTo>
                    <a:pt x="4168" y="2537"/>
                    <a:pt x="4359" y="2430"/>
                    <a:pt x="4656" y="2430"/>
                  </a:cubicBezTo>
                  <a:close/>
                  <a:moveTo>
                    <a:pt x="4561" y="1"/>
                  </a:moveTo>
                  <a:cubicBezTo>
                    <a:pt x="3513" y="1"/>
                    <a:pt x="2608" y="215"/>
                    <a:pt x="1858" y="656"/>
                  </a:cubicBezTo>
                  <a:cubicBezTo>
                    <a:pt x="1120" y="1096"/>
                    <a:pt x="620" y="1668"/>
                    <a:pt x="370" y="2394"/>
                  </a:cubicBezTo>
                  <a:cubicBezTo>
                    <a:pt x="120" y="3108"/>
                    <a:pt x="1" y="4192"/>
                    <a:pt x="1" y="5644"/>
                  </a:cubicBezTo>
                  <a:lnTo>
                    <a:pt x="1" y="11145"/>
                  </a:lnTo>
                  <a:cubicBezTo>
                    <a:pt x="1" y="12264"/>
                    <a:pt x="72" y="13074"/>
                    <a:pt x="227" y="13586"/>
                  </a:cubicBezTo>
                  <a:cubicBezTo>
                    <a:pt x="382" y="14098"/>
                    <a:pt x="656" y="14574"/>
                    <a:pt x="1025" y="15039"/>
                  </a:cubicBezTo>
                  <a:cubicBezTo>
                    <a:pt x="1394" y="15503"/>
                    <a:pt x="1882" y="15836"/>
                    <a:pt x="2513" y="16062"/>
                  </a:cubicBezTo>
                  <a:cubicBezTo>
                    <a:pt x="3132" y="16277"/>
                    <a:pt x="3918" y="16384"/>
                    <a:pt x="4859" y="16384"/>
                  </a:cubicBezTo>
                  <a:cubicBezTo>
                    <a:pt x="5573" y="16384"/>
                    <a:pt x="6216" y="16277"/>
                    <a:pt x="6799" y="16074"/>
                  </a:cubicBezTo>
                  <a:cubicBezTo>
                    <a:pt x="7371" y="15860"/>
                    <a:pt x="7871" y="15527"/>
                    <a:pt x="8276" y="15050"/>
                  </a:cubicBezTo>
                  <a:cubicBezTo>
                    <a:pt x="8692" y="14574"/>
                    <a:pt x="8954" y="14062"/>
                    <a:pt x="9085" y="13515"/>
                  </a:cubicBezTo>
                  <a:cubicBezTo>
                    <a:pt x="9216" y="12967"/>
                    <a:pt x="9288" y="12098"/>
                    <a:pt x="9288" y="10907"/>
                  </a:cubicBezTo>
                  <a:lnTo>
                    <a:pt x="9288" y="5644"/>
                  </a:lnTo>
                  <a:cubicBezTo>
                    <a:pt x="9288" y="4454"/>
                    <a:pt x="9216" y="3585"/>
                    <a:pt x="9097" y="3037"/>
                  </a:cubicBezTo>
                  <a:cubicBezTo>
                    <a:pt x="8978" y="2489"/>
                    <a:pt x="8752" y="2001"/>
                    <a:pt x="8419" y="1561"/>
                  </a:cubicBezTo>
                  <a:cubicBezTo>
                    <a:pt x="8073" y="1132"/>
                    <a:pt x="7573" y="763"/>
                    <a:pt x="6883" y="465"/>
                  </a:cubicBezTo>
                  <a:cubicBezTo>
                    <a:pt x="6204" y="156"/>
                    <a:pt x="5430" y="1"/>
                    <a:pt x="456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88;p52">
            <a:extLst>
              <a:ext uri="{FF2B5EF4-FFF2-40B4-BE49-F238E27FC236}">
                <a16:creationId xmlns:a16="http://schemas.microsoft.com/office/drawing/2014/main" id="{BAF2F5CD-A4C0-792F-DADD-C5355E6E44E8}"/>
              </a:ext>
            </a:extLst>
          </p:cNvPr>
          <p:cNvGrpSpPr/>
          <p:nvPr/>
        </p:nvGrpSpPr>
        <p:grpSpPr>
          <a:xfrm>
            <a:off x="7715312" y="3033940"/>
            <a:ext cx="489345" cy="718356"/>
            <a:chOff x="4702889" y="2098475"/>
            <a:chExt cx="737025" cy="954600"/>
          </a:xfrm>
        </p:grpSpPr>
        <p:sp>
          <p:nvSpPr>
            <p:cNvPr id="29" name="Google Shape;689;p52">
              <a:extLst>
                <a:ext uri="{FF2B5EF4-FFF2-40B4-BE49-F238E27FC236}">
                  <a16:creationId xmlns:a16="http://schemas.microsoft.com/office/drawing/2014/main" id="{55381813-E3F2-0C60-73B0-60D1EC47FFF1}"/>
                </a:ext>
              </a:extLst>
            </p:cNvPr>
            <p:cNvSpPr/>
            <p:nvPr/>
          </p:nvSpPr>
          <p:spPr>
            <a:xfrm>
              <a:off x="4702889" y="2098475"/>
              <a:ext cx="737025" cy="954000"/>
            </a:xfrm>
            <a:custGeom>
              <a:avLst/>
              <a:gdLst/>
              <a:ahLst/>
              <a:cxnLst/>
              <a:rect l="l" t="t" r="r" b="b"/>
              <a:pathLst>
                <a:path w="29481" h="38160" extrusionOk="0">
                  <a:moveTo>
                    <a:pt x="14705" y="0"/>
                  </a:moveTo>
                  <a:cubicBezTo>
                    <a:pt x="14300" y="262"/>
                    <a:pt x="13919" y="548"/>
                    <a:pt x="13526" y="846"/>
                  </a:cubicBezTo>
                  <a:cubicBezTo>
                    <a:pt x="13490" y="881"/>
                    <a:pt x="13443" y="917"/>
                    <a:pt x="13395" y="953"/>
                  </a:cubicBezTo>
                  <a:cubicBezTo>
                    <a:pt x="13085" y="1203"/>
                    <a:pt x="12788" y="1453"/>
                    <a:pt x="12490" y="1739"/>
                  </a:cubicBezTo>
                  <a:cubicBezTo>
                    <a:pt x="9871" y="4036"/>
                    <a:pt x="7585" y="6501"/>
                    <a:pt x="5680" y="9108"/>
                  </a:cubicBezTo>
                  <a:cubicBezTo>
                    <a:pt x="3465" y="12109"/>
                    <a:pt x="1870" y="15228"/>
                    <a:pt x="941" y="18348"/>
                  </a:cubicBezTo>
                  <a:cubicBezTo>
                    <a:pt x="453" y="20003"/>
                    <a:pt x="131" y="21693"/>
                    <a:pt x="48" y="23408"/>
                  </a:cubicBezTo>
                  <a:cubicBezTo>
                    <a:pt x="0" y="24241"/>
                    <a:pt x="12" y="25110"/>
                    <a:pt x="72" y="25980"/>
                  </a:cubicBezTo>
                  <a:cubicBezTo>
                    <a:pt x="155" y="26873"/>
                    <a:pt x="262" y="27742"/>
                    <a:pt x="465" y="28528"/>
                  </a:cubicBezTo>
                  <a:cubicBezTo>
                    <a:pt x="786" y="29944"/>
                    <a:pt x="1382" y="31325"/>
                    <a:pt x="2215" y="32504"/>
                  </a:cubicBezTo>
                  <a:cubicBezTo>
                    <a:pt x="2989" y="33600"/>
                    <a:pt x="3989" y="34588"/>
                    <a:pt x="5180" y="35421"/>
                  </a:cubicBezTo>
                  <a:cubicBezTo>
                    <a:pt x="6489" y="36338"/>
                    <a:pt x="8049" y="37040"/>
                    <a:pt x="9835" y="37529"/>
                  </a:cubicBezTo>
                  <a:cubicBezTo>
                    <a:pt x="11383" y="37945"/>
                    <a:pt x="13050" y="38160"/>
                    <a:pt x="14812" y="38160"/>
                  </a:cubicBezTo>
                  <a:lnTo>
                    <a:pt x="15193" y="38160"/>
                  </a:lnTo>
                  <a:cubicBezTo>
                    <a:pt x="15205" y="38160"/>
                    <a:pt x="15240" y="38148"/>
                    <a:pt x="15276" y="38148"/>
                  </a:cubicBezTo>
                  <a:lnTo>
                    <a:pt x="15657" y="38148"/>
                  </a:lnTo>
                  <a:cubicBezTo>
                    <a:pt x="15693" y="38148"/>
                    <a:pt x="15705" y="38124"/>
                    <a:pt x="15717" y="38124"/>
                  </a:cubicBezTo>
                  <a:cubicBezTo>
                    <a:pt x="15824" y="38124"/>
                    <a:pt x="15907" y="38112"/>
                    <a:pt x="16014" y="38112"/>
                  </a:cubicBezTo>
                  <a:cubicBezTo>
                    <a:pt x="16193" y="38100"/>
                    <a:pt x="16372" y="38076"/>
                    <a:pt x="16538" y="38064"/>
                  </a:cubicBezTo>
                  <a:lnTo>
                    <a:pt x="16550" y="38064"/>
                  </a:lnTo>
                  <a:cubicBezTo>
                    <a:pt x="16622" y="38064"/>
                    <a:pt x="16705" y="38053"/>
                    <a:pt x="16776" y="38053"/>
                  </a:cubicBezTo>
                  <a:cubicBezTo>
                    <a:pt x="16788" y="38053"/>
                    <a:pt x="16800" y="38041"/>
                    <a:pt x="16836" y="38041"/>
                  </a:cubicBezTo>
                  <a:cubicBezTo>
                    <a:pt x="16883" y="38041"/>
                    <a:pt x="16907" y="38017"/>
                    <a:pt x="16955" y="38017"/>
                  </a:cubicBezTo>
                  <a:lnTo>
                    <a:pt x="16967" y="38005"/>
                  </a:lnTo>
                  <a:cubicBezTo>
                    <a:pt x="17896" y="37898"/>
                    <a:pt x="18800" y="37743"/>
                    <a:pt x="19646" y="37517"/>
                  </a:cubicBezTo>
                  <a:cubicBezTo>
                    <a:pt x="21432" y="37040"/>
                    <a:pt x="22991" y="36326"/>
                    <a:pt x="24301" y="35397"/>
                  </a:cubicBezTo>
                  <a:cubicBezTo>
                    <a:pt x="25492" y="34564"/>
                    <a:pt x="26492" y="33588"/>
                    <a:pt x="27266" y="32480"/>
                  </a:cubicBezTo>
                  <a:cubicBezTo>
                    <a:pt x="28099" y="31290"/>
                    <a:pt x="28706" y="29921"/>
                    <a:pt x="29028" y="28516"/>
                  </a:cubicBezTo>
                  <a:cubicBezTo>
                    <a:pt x="29206" y="27718"/>
                    <a:pt x="29337" y="26861"/>
                    <a:pt x="29409" y="25968"/>
                  </a:cubicBezTo>
                  <a:cubicBezTo>
                    <a:pt x="29468" y="25075"/>
                    <a:pt x="29480" y="24217"/>
                    <a:pt x="29445" y="23384"/>
                  </a:cubicBezTo>
                  <a:cubicBezTo>
                    <a:pt x="29337" y="21670"/>
                    <a:pt x="29040" y="19967"/>
                    <a:pt x="28552" y="18324"/>
                  </a:cubicBezTo>
                  <a:cubicBezTo>
                    <a:pt x="27611" y="15193"/>
                    <a:pt x="26016" y="12085"/>
                    <a:pt x="23801" y="9073"/>
                  </a:cubicBezTo>
                  <a:cubicBezTo>
                    <a:pt x="21979" y="6596"/>
                    <a:pt x="19824" y="4239"/>
                    <a:pt x="17407" y="2084"/>
                  </a:cubicBezTo>
                  <a:cubicBezTo>
                    <a:pt x="17312" y="1989"/>
                    <a:pt x="17217" y="1905"/>
                    <a:pt x="17110" y="1798"/>
                  </a:cubicBezTo>
                  <a:cubicBezTo>
                    <a:pt x="16622" y="1393"/>
                    <a:pt x="16145" y="1000"/>
                    <a:pt x="15657" y="607"/>
                  </a:cubicBezTo>
                  <a:lnTo>
                    <a:pt x="15431" y="441"/>
                  </a:lnTo>
                  <a:cubicBezTo>
                    <a:pt x="15229" y="298"/>
                    <a:pt x="15026" y="143"/>
                    <a:pt x="14824" y="12"/>
                  </a:cubicBezTo>
                  <a:cubicBezTo>
                    <a:pt x="14788" y="0"/>
                    <a:pt x="14752"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90;p52">
              <a:extLst>
                <a:ext uri="{FF2B5EF4-FFF2-40B4-BE49-F238E27FC236}">
                  <a16:creationId xmlns:a16="http://schemas.microsoft.com/office/drawing/2014/main" id="{00F7E6BF-266B-BB1C-B7EC-015E6BB85F99}"/>
                </a:ext>
              </a:extLst>
            </p:cNvPr>
            <p:cNvSpPr/>
            <p:nvPr/>
          </p:nvSpPr>
          <p:spPr>
            <a:xfrm>
              <a:off x="4702889" y="2144900"/>
              <a:ext cx="697725" cy="908175"/>
            </a:xfrm>
            <a:custGeom>
              <a:avLst/>
              <a:gdLst/>
              <a:ahLst/>
              <a:cxnLst/>
              <a:rect l="l" t="t" r="r" b="b"/>
              <a:pathLst>
                <a:path w="27909" h="36327" extrusionOk="0">
                  <a:moveTo>
                    <a:pt x="12359" y="1"/>
                  </a:moveTo>
                  <a:lnTo>
                    <a:pt x="12359" y="1"/>
                  </a:lnTo>
                  <a:cubicBezTo>
                    <a:pt x="9775" y="2251"/>
                    <a:pt x="7549" y="4680"/>
                    <a:pt x="5692" y="7216"/>
                  </a:cubicBezTo>
                  <a:cubicBezTo>
                    <a:pt x="3465" y="10228"/>
                    <a:pt x="1882"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2" y="29445"/>
                    <a:pt x="2215" y="30647"/>
                  </a:cubicBezTo>
                  <a:cubicBezTo>
                    <a:pt x="2989" y="31743"/>
                    <a:pt x="3989" y="32731"/>
                    <a:pt x="5180" y="33576"/>
                  </a:cubicBezTo>
                  <a:cubicBezTo>
                    <a:pt x="6489" y="34505"/>
                    <a:pt x="8073" y="35219"/>
                    <a:pt x="9835" y="35695"/>
                  </a:cubicBezTo>
                  <a:cubicBezTo>
                    <a:pt x="11383" y="36112"/>
                    <a:pt x="13073" y="36326"/>
                    <a:pt x="14824" y="36326"/>
                  </a:cubicBezTo>
                  <a:lnTo>
                    <a:pt x="15217" y="36326"/>
                  </a:lnTo>
                  <a:cubicBezTo>
                    <a:pt x="15371" y="36326"/>
                    <a:pt x="15526" y="36315"/>
                    <a:pt x="15669" y="36315"/>
                  </a:cubicBezTo>
                  <a:lnTo>
                    <a:pt x="15729"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8" y="31766"/>
                    <a:pt x="27301" y="30647"/>
                  </a:cubicBezTo>
                  <a:cubicBezTo>
                    <a:pt x="27516" y="30338"/>
                    <a:pt x="27718" y="30004"/>
                    <a:pt x="27909" y="29659"/>
                  </a:cubicBezTo>
                  <a:lnTo>
                    <a:pt x="27909" y="29659"/>
                  </a:lnTo>
                  <a:cubicBezTo>
                    <a:pt x="27718" y="29873"/>
                    <a:pt x="27504" y="30064"/>
                    <a:pt x="27301" y="30254"/>
                  </a:cubicBezTo>
                  <a:cubicBezTo>
                    <a:pt x="26325" y="31123"/>
                    <a:pt x="25242" y="31850"/>
                    <a:pt x="24063" y="32397"/>
                  </a:cubicBezTo>
                  <a:cubicBezTo>
                    <a:pt x="22896" y="32945"/>
                    <a:pt x="21622" y="33350"/>
                    <a:pt x="20336" y="33564"/>
                  </a:cubicBezTo>
                  <a:cubicBezTo>
                    <a:pt x="19574" y="33683"/>
                    <a:pt x="18795" y="33749"/>
                    <a:pt x="18017" y="33749"/>
                  </a:cubicBezTo>
                  <a:cubicBezTo>
                    <a:pt x="17470" y="33749"/>
                    <a:pt x="16924" y="33716"/>
                    <a:pt x="16383" y="33648"/>
                  </a:cubicBezTo>
                  <a:cubicBezTo>
                    <a:pt x="15729" y="33576"/>
                    <a:pt x="15074" y="33457"/>
                    <a:pt x="14443" y="33278"/>
                  </a:cubicBezTo>
                  <a:cubicBezTo>
                    <a:pt x="13800" y="33100"/>
                    <a:pt x="13157" y="32874"/>
                    <a:pt x="12550" y="32624"/>
                  </a:cubicBezTo>
                  <a:cubicBezTo>
                    <a:pt x="11919" y="32338"/>
                    <a:pt x="11311" y="32028"/>
                    <a:pt x="10728" y="31659"/>
                  </a:cubicBezTo>
                  <a:cubicBezTo>
                    <a:pt x="10192" y="31314"/>
                    <a:pt x="9680" y="30945"/>
                    <a:pt x="9204" y="30540"/>
                  </a:cubicBezTo>
                  <a:cubicBezTo>
                    <a:pt x="8311" y="29778"/>
                    <a:pt x="7513" y="28885"/>
                    <a:pt x="6882" y="27897"/>
                  </a:cubicBezTo>
                  <a:cubicBezTo>
                    <a:pt x="6263" y="26944"/>
                    <a:pt x="5811" y="25897"/>
                    <a:pt x="5489" y="24825"/>
                  </a:cubicBezTo>
                  <a:cubicBezTo>
                    <a:pt x="4834" y="22551"/>
                    <a:pt x="4775" y="20134"/>
                    <a:pt x="5072" y="17800"/>
                  </a:cubicBezTo>
                  <a:cubicBezTo>
                    <a:pt x="5394" y="15252"/>
                    <a:pt x="6085" y="12776"/>
                    <a:pt x="7001" y="10371"/>
                  </a:cubicBezTo>
                  <a:cubicBezTo>
                    <a:pt x="7906" y="7978"/>
                    <a:pt x="9002" y="5644"/>
                    <a:pt x="10276"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1;p52">
              <a:extLst>
                <a:ext uri="{FF2B5EF4-FFF2-40B4-BE49-F238E27FC236}">
                  <a16:creationId xmlns:a16="http://schemas.microsoft.com/office/drawing/2014/main" id="{B8697855-727D-B5CF-AFEF-38CE9E9DC2A4}"/>
                </a:ext>
              </a:extLst>
            </p:cNvPr>
            <p:cNvSpPr/>
            <p:nvPr/>
          </p:nvSpPr>
          <p:spPr>
            <a:xfrm>
              <a:off x="5114239" y="2147575"/>
              <a:ext cx="257800" cy="256025"/>
            </a:xfrm>
            <a:custGeom>
              <a:avLst/>
              <a:gdLst/>
              <a:ahLst/>
              <a:cxnLst/>
              <a:rect l="l" t="t" r="r" b="b"/>
              <a:pathLst>
                <a:path w="10312" h="10241" extrusionOk="0">
                  <a:moveTo>
                    <a:pt x="5156" y="1"/>
                  </a:moveTo>
                  <a:cubicBezTo>
                    <a:pt x="2358" y="1"/>
                    <a:pt x="60" y="2275"/>
                    <a:pt x="37" y="5061"/>
                  </a:cubicBezTo>
                  <a:cubicBezTo>
                    <a:pt x="1" y="7883"/>
                    <a:pt x="2287" y="10204"/>
                    <a:pt x="5097" y="10240"/>
                  </a:cubicBezTo>
                  <a:cubicBezTo>
                    <a:pt x="7919" y="10240"/>
                    <a:pt x="10240" y="7954"/>
                    <a:pt x="10276" y="5180"/>
                  </a:cubicBezTo>
                  <a:cubicBezTo>
                    <a:pt x="10312" y="2346"/>
                    <a:pt x="8049" y="25"/>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2;p52">
              <a:extLst>
                <a:ext uri="{FF2B5EF4-FFF2-40B4-BE49-F238E27FC236}">
                  <a16:creationId xmlns:a16="http://schemas.microsoft.com/office/drawing/2014/main" id="{7D70438E-68DE-B09C-234A-8F6C730F3844}"/>
                </a:ext>
              </a:extLst>
            </p:cNvPr>
            <p:cNvSpPr/>
            <p:nvPr/>
          </p:nvSpPr>
          <p:spPr>
            <a:xfrm>
              <a:off x="5156214" y="2275875"/>
              <a:ext cx="174150" cy="25"/>
            </a:xfrm>
            <a:custGeom>
              <a:avLst/>
              <a:gdLst/>
              <a:ahLst/>
              <a:cxnLst/>
              <a:rect l="l" t="t" r="r" b="b"/>
              <a:pathLst>
                <a:path w="6966" h="1" fill="none" extrusionOk="0">
                  <a:moveTo>
                    <a:pt x="1"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3;p52">
              <a:extLst>
                <a:ext uri="{FF2B5EF4-FFF2-40B4-BE49-F238E27FC236}">
                  <a16:creationId xmlns:a16="http://schemas.microsoft.com/office/drawing/2014/main" id="{1997A673-ADB9-9938-4B0A-AE7E9B9BE8EE}"/>
                </a:ext>
              </a:extLst>
            </p:cNvPr>
            <p:cNvSpPr/>
            <p:nvPr/>
          </p:nvSpPr>
          <p:spPr>
            <a:xfrm>
              <a:off x="4943389" y="2456250"/>
              <a:ext cx="259000" cy="394125"/>
            </a:xfrm>
            <a:custGeom>
              <a:avLst/>
              <a:gdLst/>
              <a:ahLst/>
              <a:cxnLst/>
              <a:rect l="l" t="t" r="r" b="b"/>
              <a:pathLst>
                <a:path w="10360" h="15765" extrusionOk="0">
                  <a:moveTo>
                    <a:pt x="5216" y="3525"/>
                  </a:moveTo>
                  <a:cubicBezTo>
                    <a:pt x="5430" y="6144"/>
                    <a:pt x="5632" y="8347"/>
                    <a:pt x="5847" y="10133"/>
                  </a:cubicBezTo>
                  <a:lnTo>
                    <a:pt x="4442" y="10133"/>
                  </a:lnTo>
                  <a:cubicBezTo>
                    <a:pt x="4549" y="8740"/>
                    <a:pt x="4799" y="6537"/>
                    <a:pt x="5216" y="3525"/>
                  </a:cubicBezTo>
                  <a:close/>
                  <a:moveTo>
                    <a:pt x="2084" y="1"/>
                  </a:moveTo>
                  <a:lnTo>
                    <a:pt x="1" y="15764"/>
                  </a:lnTo>
                  <a:lnTo>
                    <a:pt x="4251" y="15764"/>
                  </a:lnTo>
                  <a:lnTo>
                    <a:pt x="4489" y="12931"/>
                  </a:lnTo>
                  <a:lnTo>
                    <a:pt x="5966" y="12931"/>
                  </a:lnTo>
                  <a:lnTo>
                    <a:pt x="6168" y="15764"/>
                  </a:lnTo>
                  <a:lnTo>
                    <a:pt x="10359" y="15764"/>
                  </a:lnTo>
                  <a:lnTo>
                    <a:pt x="8014"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 name="Google Shape;694;p52">
            <a:extLst>
              <a:ext uri="{FF2B5EF4-FFF2-40B4-BE49-F238E27FC236}">
                <a16:creationId xmlns:a16="http://schemas.microsoft.com/office/drawing/2014/main" id="{9350967B-0DDD-52B2-532A-D4B1C35BA05B}"/>
              </a:ext>
            </a:extLst>
          </p:cNvPr>
          <p:cNvGrpSpPr/>
          <p:nvPr/>
        </p:nvGrpSpPr>
        <p:grpSpPr>
          <a:xfrm>
            <a:off x="7453799" y="1492002"/>
            <a:ext cx="490471" cy="717454"/>
            <a:chOff x="5699618" y="2098475"/>
            <a:chExt cx="737300" cy="954600"/>
          </a:xfrm>
        </p:grpSpPr>
        <p:sp>
          <p:nvSpPr>
            <p:cNvPr id="35" name="Google Shape;695;p52">
              <a:extLst>
                <a:ext uri="{FF2B5EF4-FFF2-40B4-BE49-F238E27FC236}">
                  <a16:creationId xmlns:a16="http://schemas.microsoft.com/office/drawing/2014/main" id="{F164FF86-0390-B7BC-2AA5-FED8C4062968}"/>
                </a:ext>
              </a:extLst>
            </p:cNvPr>
            <p:cNvSpPr/>
            <p:nvPr/>
          </p:nvSpPr>
          <p:spPr>
            <a:xfrm>
              <a:off x="5699618" y="2098475"/>
              <a:ext cx="737300" cy="954000"/>
            </a:xfrm>
            <a:custGeom>
              <a:avLst/>
              <a:gdLst/>
              <a:ahLst/>
              <a:cxnLst/>
              <a:rect l="l" t="t" r="r" b="b"/>
              <a:pathLst>
                <a:path w="29492" h="38160" extrusionOk="0">
                  <a:moveTo>
                    <a:pt x="14704" y="0"/>
                  </a:moveTo>
                  <a:cubicBezTo>
                    <a:pt x="14300" y="262"/>
                    <a:pt x="13919" y="548"/>
                    <a:pt x="13526" y="846"/>
                  </a:cubicBezTo>
                  <a:cubicBezTo>
                    <a:pt x="13490" y="881"/>
                    <a:pt x="13442" y="917"/>
                    <a:pt x="13395" y="953"/>
                  </a:cubicBezTo>
                  <a:cubicBezTo>
                    <a:pt x="13085" y="1203"/>
                    <a:pt x="12788" y="1453"/>
                    <a:pt x="12490" y="1739"/>
                  </a:cubicBezTo>
                  <a:cubicBezTo>
                    <a:pt x="9870" y="4036"/>
                    <a:pt x="7596" y="6501"/>
                    <a:pt x="5691" y="9108"/>
                  </a:cubicBezTo>
                  <a:cubicBezTo>
                    <a:pt x="3465" y="12109"/>
                    <a:pt x="1881" y="15228"/>
                    <a:pt x="941" y="18348"/>
                  </a:cubicBezTo>
                  <a:cubicBezTo>
                    <a:pt x="453" y="20003"/>
                    <a:pt x="131" y="21693"/>
                    <a:pt x="48" y="23408"/>
                  </a:cubicBezTo>
                  <a:cubicBezTo>
                    <a:pt x="0" y="24241"/>
                    <a:pt x="12" y="25110"/>
                    <a:pt x="72" y="25980"/>
                  </a:cubicBezTo>
                  <a:cubicBezTo>
                    <a:pt x="155" y="26873"/>
                    <a:pt x="274" y="27742"/>
                    <a:pt x="465" y="28528"/>
                  </a:cubicBezTo>
                  <a:cubicBezTo>
                    <a:pt x="786" y="29944"/>
                    <a:pt x="1381" y="31325"/>
                    <a:pt x="2215" y="32504"/>
                  </a:cubicBezTo>
                  <a:cubicBezTo>
                    <a:pt x="2989" y="33600"/>
                    <a:pt x="3989" y="34588"/>
                    <a:pt x="5179" y="35421"/>
                  </a:cubicBezTo>
                  <a:cubicBezTo>
                    <a:pt x="6489" y="36338"/>
                    <a:pt x="8049" y="37040"/>
                    <a:pt x="9835" y="37529"/>
                  </a:cubicBezTo>
                  <a:cubicBezTo>
                    <a:pt x="11383" y="37945"/>
                    <a:pt x="13049" y="38160"/>
                    <a:pt x="14812" y="38160"/>
                  </a:cubicBezTo>
                  <a:lnTo>
                    <a:pt x="15193" y="38160"/>
                  </a:lnTo>
                  <a:cubicBezTo>
                    <a:pt x="15216" y="38160"/>
                    <a:pt x="15240" y="38148"/>
                    <a:pt x="15276" y="38148"/>
                  </a:cubicBezTo>
                  <a:lnTo>
                    <a:pt x="15657" y="38148"/>
                  </a:lnTo>
                  <a:cubicBezTo>
                    <a:pt x="15693" y="38148"/>
                    <a:pt x="15705" y="38124"/>
                    <a:pt x="15716" y="38124"/>
                  </a:cubicBezTo>
                  <a:cubicBezTo>
                    <a:pt x="15824" y="38124"/>
                    <a:pt x="15907" y="38112"/>
                    <a:pt x="16014" y="38112"/>
                  </a:cubicBezTo>
                  <a:cubicBezTo>
                    <a:pt x="16193" y="38100"/>
                    <a:pt x="16371" y="38076"/>
                    <a:pt x="16538" y="38064"/>
                  </a:cubicBezTo>
                  <a:lnTo>
                    <a:pt x="16550" y="38064"/>
                  </a:lnTo>
                  <a:cubicBezTo>
                    <a:pt x="16621" y="38064"/>
                    <a:pt x="16705" y="38053"/>
                    <a:pt x="16776" y="38053"/>
                  </a:cubicBezTo>
                  <a:cubicBezTo>
                    <a:pt x="16788" y="38053"/>
                    <a:pt x="16800" y="38041"/>
                    <a:pt x="16836" y="38041"/>
                  </a:cubicBezTo>
                  <a:cubicBezTo>
                    <a:pt x="16883" y="38041"/>
                    <a:pt x="16907" y="38017"/>
                    <a:pt x="16955" y="38017"/>
                  </a:cubicBezTo>
                  <a:lnTo>
                    <a:pt x="16967" y="38005"/>
                  </a:lnTo>
                  <a:cubicBezTo>
                    <a:pt x="17895" y="37898"/>
                    <a:pt x="18800" y="37743"/>
                    <a:pt x="19646" y="37517"/>
                  </a:cubicBezTo>
                  <a:cubicBezTo>
                    <a:pt x="21431" y="37040"/>
                    <a:pt x="22991" y="36326"/>
                    <a:pt x="24301" y="35397"/>
                  </a:cubicBezTo>
                  <a:cubicBezTo>
                    <a:pt x="25491" y="34564"/>
                    <a:pt x="26492" y="33588"/>
                    <a:pt x="27266" y="32480"/>
                  </a:cubicBezTo>
                  <a:cubicBezTo>
                    <a:pt x="28099" y="31290"/>
                    <a:pt x="28706"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79" y="6596"/>
                    <a:pt x="19824" y="4239"/>
                    <a:pt x="17419" y="2084"/>
                  </a:cubicBezTo>
                  <a:cubicBezTo>
                    <a:pt x="17312" y="1989"/>
                    <a:pt x="17217" y="1905"/>
                    <a:pt x="17121" y="1798"/>
                  </a:cubicBezTo>
                  <a:cubicBezTo>
                    <a:pt x="16621" y="1393"/>
                    <a:pt x="16145" y="1000"/>
                    <a:pt x="15657" y="607"/>
                  </a:cubicBezTo>
                  <a:lnTo>
                    <a:pt x="15431"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6;p52">
              <a:extLst>
                <a:ext uri="{FF2B5EF4-FFF2-40B4-BE49-F238E27FC236}">
                  <a16:creationId xmlns:a16="http://schemas.microsoft.com/office/drawing/2014/main" id="{A0B60737-9901-4DD5-4C3F-16C0FBDAD461}"/>
                </a:ext>
              </a:extLst>
            </p:cNvPr>
            <p:cNvSpPr/>
            <p:nvPr/>
          </p:nvSpPr>
          <p:spPr>
            <a:xfrm>
              <a:off x="5699618" y="2144900"/>
              <a:ext cx="697725" cy="908175"/>
            </a:xfrm>
            <a:custGeom>
              <a:avLst/>
              <a:gdLst/>
              <a:ahLst/>
              <a:cxnLst/>
              <a:rect l="l" t="t" r="r" b="b"/>
              <a:pathLst>
                <a:path w="27909" h="36327" extrusionOk="0">
                  <a:moveTo>
                    <a:pt x="12359" y="1"/>
                  </a:moveTo>
                  <a:lnTo>
                    <a:pt x="12359" y="1"/>
                  </a:lnTo>
                  <a:cubicBezTo>
                    <a:pt x="9787" y="2251"/>
                    <a:pt x="7549" y="4680"/>
                    <a:pt x="5691" y="7216"/>
                  </a:cubicBezTo>
                  <a:cubicBezTo>
                    <a:pt x="3465" y="10228"/>
                    <a:pt x="1881" y="13336"/>
                    <a:pt x="941" y="16479"/>
                  </a:cubicBezTo>
                  <a:cubicBezTo>
                    <a:pt x="453" y="18134"/>
                    <a:pt x="131" y="19836"/>
                    <a:pt x="48" y="21539"/>
                  </a:cubicBezTo>
                  <a:cubicBezTo>
                    <a:pt x="0" y="22360"/>
                    <a:pt x="12" y="23230"/>
                    <a:pt x="84"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94" y="36112"/>
                    <a:pt x="13073" y="36326"/>
                    <a:pt x="14823" y="36326"/>
                  </a:cubicBezTo>
                  <a:lnTo>
                    <a:pt x="15216" y="36326"/>
                  </a:lnTo>
                  <a:cubicBezTo>
                    <a:pt x="15371" y="36326"/>
                    <a:pt x="15526" y="36315"/>
                    <a:pt x="15669" y="36315"/>
                  </a:cubicBezTo>
                  <a:lnTo>
                    <a:pt x="15728" y="36315"/>
                  </a:lnTo>
                  <a:cubicBezTo>
                    <a:pt x="15824" y="36315"/>
                    <a:pt x="15931" y="36303"/>
                    <a:pt x="16014" y="36303"/>
                  </a:cubicBezTo>
                  <a:cubicBezTo>
                    <a:pt x="16276" y="36291"/>
                    <a:pt x="16526" y="36255"/>
                    <a:pt x="16788" y="36231"/>
                  </a:cubicBezTo>
                  <a:cubicBezTo>
                    <a:pt x="16836" y="36231"/>
                    <a:pt x="16871" y="36207"/>
                    <a:pt x="16907" y="36207"/>
                  </a:cubicBezTo>
                  <a:lnTo>
                    <a:pt x="16967" y="36196"/>
                  </a:lnTo>
                  <a:cubicBezTo>
                    <a:pt x="17919" y="36088"/>
                    <a:pt x="18836" y="35922"/>
                    <a:pt x="19681" y="35695"/>
                  </a:cubicBezTo>
                  <a:cubicBezTo>
                    <a:pt x="21467" y="35219"/>
                    <a:pt x="23027" y="34505"/>
                    <a:pt x="24337" y="33576"/>
                  </a:cubicBezTo>
                  <a:cubicBezTo>
                    <a:pt x="25527" y="32743"/>
                    <a:pt x="26527" y="31766"/>
                    <a:pt x="27301" y="30647"/>
                  </a:cubicBezTo>
                  <a:cubicBezTo>
                    <a:pt x="27527" y="30338"/>
                    <a:pt x="27718" y="30004"/>
                    <a:pt x="27908" y="29659"/>
                  </a:cubicBezTo>
                  <a:lnTo>
                    <a:pt x="27908" y="29659"/>
                  </a:lnTo>
                  <a:cubicBezTo>
                    <a:pt x="27718" y="29873"/>
                    <a:pt x="27504" y="30064"/>
                    <a:pt x="27301" y="30254"/>
                  </a:cubicBezTo>
                  <a:cubicBezTo>
                    <a:pt x="26337" y="31123"/>
                    <a:pt x="25241" y="31850"/>
                    <a:pt x="24075" y="32397"/>
                  </a:cubicBezTo>
                  <a:cubicBezTo>
                    <a:pt x="22896" y="32945"/>
                    <a:pt x="21634" y="33350"/>
                    <a:pt x="20336" y="33564"/>
                  </a:cubicBezTo>
                  <a:cubicBezTo>
                    <a:pt x="19574" y="33683"/>
                    <a:pt x="18799" y="33749"/>
                    <a:pt x="18024" y="33749"/>
                  </a:cubicBezTo>
                  <a:cubicBezTo>
                    <a:pt x="17480" y="33749"/>
                    <a:pt x="16935" y="33716"/>
                    <a:pt x="16395" y="33648"/>
                  </a:cubicBezTo>
                  <a:cubicBezTo>
                    <a:pt x="15740" y="33576"/>
                    <a:pt x="15085" y="33457"/>
                    <a:pt x="14442" y="33278"/>
                  </a:cubicBezTo>
                  <a:cubicBezTo>
                    <a:pt x="13800" y="33100"/>
                    <a:pt x="13157" y="32874"/>
                    <a:pt x="12549" y="32624"/>
                  </a:cubicBezTo>
                  <a:cubicBezTo>
                    <a:pt x="11930" y="32338"/>
                    <a:pt x="11311" y="32028"/>
                    <a:pt x="10740" y="31659"/>
                  </a:cubicBezTo>
                  <a:cubicBezTo>
                    <a:pt x="10204" y="31314"/>
                    <a:pt x="9680" y="30945"/>
                    <a:pt x="9204" y="30540"/>
                  </a:cubicBezTo>
                  <a:cubicBezTo>
                    <a:pt x="8311" y="29778"/>
                    <a:pt x="7525" y="28885"/>
                    <a:pt x="6882" y="27897"/>
                  </a:cubicBezTo>
                  <a:cubicBezTo>
                    <a:pt x="6275" y="26944"/>
                    <a:pt x="5810" y="25897"/>
                    <a:pt x="5501" y="24825"/>
                  </a:cubicBezTo>
                  <a:cubicBezTo>
                    <a:pt x="4846" y="22551"/>
                    <a:pt x="4787" y="20134"/>
                    <a:pt x="5084" y="17800"/>
                  </a:cubicBezTo>
                  <a:cubicBezTo>
                    <a:pt x="5394" y="15252"/>
                    <a:pt x="6096" y="12776"/>
                    <a:pt x="7001" y="10371"/>
                  </a:cubicBezTo>
                  <a:cubicBezTo>
                    <a:pt x="7906" y="7978"/>
                    <a:pt x="9013" y="5644"/>
                    <a:pt x="10275" y="3406"/>
                  </a:cubicBezTo>
                  <a:cubicBezTo>
                    <a:pt x="10930" y="2251"/>
                    <a:pt x="11609" y="1120"/>
                    <a:pt x="12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7;p52">
              <a:extLst>
                <a:ext uri="{FF2B5EF4-FFF2-40B4-BE49-F238E27FC236}">
                  <a16:creationId xmlns:a16="http://schemas.microsoft.com/office/drawing/2014/main" id="{EB03EDB5-7B30-8924-0079-31AF850AD16C}"/>
                </a:ext>
              </a:extLst>
            </p:cNvPr>
            <p:cNvSpPr/>
            <p:nvPr/>
          </p:nvSpPr>
          <p:spPr>
            <a:xfrm>
              <a:off x="6111268" y="2147575"/>
              <a:ext cx="257500" cy="256025"/>
            </a:xfrm>
            <a:custGeom>
              <a:avLst/>
              <a:gdLst/>
              <a:ahLst/>
              <a:cxnLst/>
              <a:rect l="l" t="t" r="r" b="b"/>
              <a:pathLst>
                <a:path w="10300"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299"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8;p52">
              <a:extLst>
                <a:ext uri="{FF2B5EF4-FFF2-40B4-BE49-F238E27FC236}">
                  <a16:creationId xmlns:a16="http://schemas.microsoft.com/office/drawing/2014/main" id="{4DA020D4-EC76-7258-63EA-F9F16F5889D5}"/>
                </a:ext>
              </a:extLst>
            </p:cNvPr>
            <p:cNvSpPr/>
            <p:nvPr/>
          </p:nvSpPr>
          <p:spPr>
            <a:xfrm>
              <a:off x="6152943" y="2275875"/>
              <a:ext cx="174150" cy="25"/>
            </a:xfrm>
            <a:custGeom>
              <a:avLst/>
              <a:gdLst/>
              <a:ahLst/>
              <a:cxnLst/>
              <a:rect l="l" t="t" r="r" b="b"/>
              <a:pathLst>
                <a:path w="6966" h="1" fill="none" extrusionOk="0">
                  <a:moveTo>
                    <a:pt x="0" y="0"/>
                  </a:moveTo>
                  <a:lnTo>
                    <a:pt x="6966"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9;p52">
              <a:extLst>
                <a:ext uri="{FF2B5EF4-FFF2-40B4-BE49-F238E27FC236}">
                  <a16:creationId xmlns:a16="http://schemas.microsoft.com/office/drawing/2014/main" id="{CF29ADA1-B0F7-EF9C-68F9-3B2FFF618ED6}"/>
                </a:ext>
              </a:extLst>
            </p:cNvPr>
            <p:cNvSpPr/>
            <p:nvPr/>
          </p:nvSpPr>
          <p:spPr>
            <a:xfrm>
              <a:off x="5973443" y="2456250"/>
              <a:ext cx="238750" cy="394125"/>
            </a:xfrm>
            <a:custGeom>
              <a:avLst/>
              <a:gdLst/>
              <a:ahLst/>
              <a:cxnLst/>
              <a:rect l="l" t="t" r="r" b="b"/>
              <a:pathLst>
                <a:path w="9550" h="15765" extrusionOk="0">
                  <a:moveTo>
                    <a:pt x="4109" y="2691"/>
                  </a:moveTo>
                  <a:cubicBezTo>
                    <a:pt x="4525" y="2703"/>
                    <a:pt x="4811" y="2727"/>
                    <a:pt x="4954" y="2787"/>
                  </a:cubicBezTo>
                  <a:cubicBezTo>
                    <a:pt x="5109" y="2834"/>
                    <a:pt x="5228" y="2965"/>
                    <a:pt x="5311" y="3168"/>
                  </a:cubicBezTo>
                  <a:cubicBezTo>
                    <a:pt x="5406" y="3358"/>
                    <a:pt x="5454" y="3703"/>
                    <a:pt x="5454" y="4191"/>
                  </a:cubicBezTo>
                  <a:cubicBezTo>
                    <a:pt x="5454" y="5132"/>
                    <a:pt x="5394" y="5704"/>
                    <a:pt x="5287" y="5894"/>
                  </a:cubicBezTo>
                  <a:cubicBezTo>
                    <a:pt x="5180" y="6096"/>
                    <a:pt x="4918" y="6192"/>
                    <a:pt x="4513" y="6192"/>
                  </a:cubicBezTo>
                  <a:cubicBezTo>
                    <a:pt x="4418" y="6192"/>
                    <a:pt x="4287" y="6192"/>
                    <a:pt x="4109" y="6204"/>
                  </a:cubicBezTo>
                  <a:lnTo>
                    <a:pt x="4109" y="2691"/>
                  </a:lnTo>
                  <a:close/>
                  <a:moveTo>
                    <a:pt x="4109" y="8656"/>
                  </a:moveTo>
                  <a:cubicBezTo>
                    <a:pt x="4716" y="8680"/>
                    <a:pt x="5097" y="8763"/>
                    <a:pt x="5240" y="8906"/>
                  </a:cubicBezTo>
                  <a:cubicBezTo>
                    <a:pt x="5383" y="9049"/>
                    <a:pt x="5454" y="9454"/>
                    <a:pt x="5454" y="10133"/>
                  </a:cubicBezTo>
                  <a:lnTo>
                    <a:pt x="5454" y="11597"/>
                  </a:lnTo>
                  <a:cubicBezTo>
                    <a:pt x="5454" y="12240"/>
                    <a:pt x="5371" y="12633"/>
                    <a:pt x="5204" y="12800"/>
                  </a:cubicBezTo>
                  <a:cubicBezTo>
                    <a:pt x="5049" y="12954"/>
                    <a:pt x="4680" y="13050"/>
                    <a:pt x="4109" y="13074"/>
                  </a:cubicBezTo>
                  <a:lnTo>
                    <a:pt x="4109" y="8656"/>
                  </a:lnTo>
                  <a:close/>
                  <a:moveTo>
                    <a:pt x="1" y="1"/>
                  </a:moveTo>
                  <a:lnTo>
                    <a:pt x="1" y="15764"/>
                  </a:lnTo>
                  <a:lnTo>
                    <a:pt x="4752" y="15764"/>
                  </a:lnTo>
                  <a:cubicBezTo>
                    <a:pt x="6395" y="15764"/>
                    <a:pt x="7490" y="15681"/>
                    <a:pt x="8026" y="15491"/>
                  </a:cubicBezTo>
                  <a:cubicBezTo>
                    <a:pt x="8562" y="15300"/>
                    <a:pt x="8943" y="14943"/>
                    <a:pt x="9181" y="14431"/>
                  </a:cubicBezTo>
                  <a:cubicBezTo>
                    <a:pt x="9431" y="13919"/>
                    <a:pt x="9550" y="13133"/>
                    <a:pt x="9550" y="12062"/>
                  </a:cubicBezTo>
                  <a:lnTo>
                    <a:pt x="9550" y="10609"/>
                  </a:lnTo>
                  <a:cubicBezTo>
                    <a:pt x="9550" y="9585"/>
                    <a:pt x="9383" y="8823"/>
                    <a:pt x="9050" y="8323"/>
                  </a:cubicBezTo>
                  <a:cubicBezTo>
                    <a:pt x="8704" y="7823"/>
                    <a:pt x="8061" y="7466"/>
                    <a:pt x="7121" y="7251"/>
                  </a:cubicBezTo>
                  <a:cubicBezTo>
                    <a:pt x="7966" y="7061"/>
                    <a:pt x="8538" y="6775"/>
                    <a:pt x="8823" y="6418"/>
                  </a:cubicBezTo>
                  <a:cubicBezTo>
                    <a:pt x="9121" y="6049"/>
                    <a:pt x="9264" y="5406"/>
                    <a:pt x="9264" y="4489"/>
                  </a:cubicBezTo>
                  <a:cubicBezTo>
                    <a:pt x="9264" y="3120"/>
                    <a:pt x="9062" y="2132"/>
                    <a:pt x="8645" y="1524"/>
                  </a:cubicBezTo>
                  <a:cubicBezTo>
                    <a:pt x="8240" y="905"/>
                    <a:pt x="7704" y="501"/>
                    <a:pt x="7026" y="298"/>
                  </a:cubicBezTo>
                  <a:cubicBezTo>
                    <a:pt x="6371" y="96"/>
                    <a:pt x="5394" y="1"/>
                    <a:pt x="409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 name="Google Shape;707;p52">
            <a:extLst>
              <a:ext uri="{FF2B5EF4-FFF2-40B4-BE49-F238E27FC236}">
                <a16:creationId xmlns:a16="http://schemas.microsoft.com/office/drawing/2014/main" id="{AACC9239-7206-2FA4-259E-87DA9B5205BA}"/>
              </a:ext>
            </a:extLst>
          </p:cNvPr>
          <p:cNvGrpSpPr/>
          <p:nvPr/>
        </p:nvGrpSpPr>
        <p:grpSpPr>
          <a:xfrm>
            <a:off x="6371697" y="3024720"/>
            <a:ext cx="489345" cy="718808"/>
            <a:chOff x="7693350" y="2098475"/>
            <a:chExt cx="737325" cy="954600"/>
          </a:xfrm>
        </p:grpSpPr>
        <p:sp>
          <p:nvSpPr>
            <p:cNvPr id="41" name="Google Shape;708;p52">
              <a:extLst>
                <a:ext uri="{FF2B5EF4-FFF2-40B4-BE49-F238E27FC236}">
                  <a16:creationId xmlns:a16="http://schemas.microsoft.com/office/drawing/2014/main" id="{62421100-914F-0372-B426-4B2AC4BCBA68}"/>
                </a:ext>
              </a:extLst>
            </p:cNvPr>
            <p:cNvSpPr/>
            <p:nvPr/>
          </p:nvSpPr>
          <p:spPr>
            <a:xfrm>
              <a:off x="7693350" y="2098475"/>
              <a:ext cx="737325" cy="954000"/>
            </a:xfrm>
            <a:custGeom>
              <a:avLst/>
              <a:gdLst/>
              <a:ahLst/>
              <a:cxnLst/>
              <a:rect l="l" t="t" r="r" b="b"/>
              <a:pathLst>
                <a:path w="29493" h="38160" extrusionOk="0">
                  <a:moveTo>
                    <a:pt x="14705" y="0"/>
                  </a:moveTo>
                  <a:cubicBezTo>
                    <a:pt x="14300" y="262"/>
                    <a:pt x="13919" y="548"/>
                    <a:pt x="13526" y="846"/>
                  </a:cubicBezTo>
                  <a:cubicBezTo>
                    <a:pt x="13479" y="881"/>
                    <a:pt x="13443" y="917"/>
                    <a:pt x="13395" y="953"/>
                  </a:cubicBezTo>
                  <a:cubicBezTo>
                    <a:pt x="13086" y="1203"/>
                    <a:pt x="12788" y="1453"/>
                    <a:pt x="12490" y="1739"/>
                  </a:cubicBezTo>
                  <a:cubicBezTo>
                    <a:pt x="9871" y="4036"/>
                    <a:pt x="7585" y="6501"/>
                    <a:pt x="5680" y="9108"/>
                  </a:cubicBezTo>
                  <a:cubicBezTo>
                    <a:pt x="3465" y="12109"/>
                    <a:pt x="1870" y="15228"/>
                    <a:pt x="929" y="18348"/>
                  </a:cubicBezTo>
                  <a:cubicBezTo>
                    <a:pt x="441" y="20003"/>
                    <a:pt x="132" y="21693"/>
                    <a:pt x="36" y="23408"/>
                  </a:cubicBezTo>
                  <a:cubicBezTo>
                    <a:pt x="1" y="24241"/>
                    <a:pt x="13" y="25110"/>
                    <a:pt x="72" y="25980"/>
                  </a:cubicBezTo>
                  <a:cubicBezTo>
                    <a:pt x="144" y="26873"/>
                    <a:pt x="263" y="27742"/>
                    <a:pt x="453" y="28528"/>
                  </a:cubicBezTo>
                  <a:cubicBezTo>
                    <a:pt x="786" y="29944"/>
                    <a:pt x="1382" y="31325"/>
                    <a:pt x="2215" y="32504"/>
                  </a:cubicBezTo>
                  <a:cubicBezTo>
                    <a:pt x="2989" y="33600"/>
                    <a:pt x="3989" y="34588"/>
                    <a:pt x="5180" y="35421"/>
                  </a:cubicBezTo>
                  <a:cubicBezTo>
                    <a:pt x="6490" y="36338"/>
                    <a:pt x="8049" y="37040"/>
                    <a:pt x="9835" y="37529"/>
                  </a:cubicBezTo>
                  <a:cubicBezTo>
                    <a:pt x="11383" y="37945"/>
                    <a:pt x="13050" y="38160"/>
                    <a:pt x="14800" y="38160"/>
                  </a:cubicBezTo>
                  <a:lnTo>
                    <a:pt x="15193" y="38160"/>
                  </a:lnTo>
                  <a:cubicBezTo>
                    <a:pt x="15205" y="38160"/>
                    <a:pt x="15241" y="38148"/>
                    <a:pt x="15264" y="38148"/>
                  </a:cubicBezTo>
                  <a:lnTo>
                    <a:pt x="15657" y="38148"/>
                  </a:lnTo>
                  <a:cubicBezTo>
                    <a:pt x="15681" y="38148"/>
                    <a:pt x="15693" y="38124"/>
                    <a:pt x="15717" y="38124"/>
                  </a:cubicBezTo>
                  <a:cubicBezTo>
                    <a:pt x="15824" y="38124"/>
                    <a:pt x="15907" y="38112"/>
                    <a:pt x="16015" y="38112"/>
                  </a:cubicBezTo>
                  <a:cubicBezTo>
                    <a:pt x="16193" y="38100"/>
                    <a:pt x="16372" y="38076"/>
                    <a:pt x="16538" y="38064"/>
                  </a:cubicBezTo>
                  <a:lnTo>
                    <a:pt x="16550" y="38064"/>
                  </a:lnTo>
                  <a:cubicBezTo>
                    <a:pt x="16622" y="38064"/>
                    <a:pt x="16693" y="38053"/>
                    <a:pt x="16765" y="38053"/>
                  </a:cubicBezTo>
                  <a:cubicBezTo>
                    <a:pt x="16788" y="38053"/>
                    <a:pt x="16800" y="38041"/>
                    <a:pt x="16836" y="38041"/>
                  </a:cubicBezTo>
                  <a:cubicBezTo>
                    <a:pt x="16872" y="38041"/>
                    <a:pt x="16908" y="38017"/>
                    <a:pt x="16955" y="38017"/>
                  </a:cubicBezTo>
                  <a:lnTo>
                    <a:pt x="16967" y="38005"/>
                  </a:lnTo>
                  <a:cubicBezTo>
                    <a:pt x="17884" y="37898"/>
                    <a:pt x="18789" y="37743"/>
                    <a:pt x="19646" y="37517"/>
                  </a:cubicBezTo>
                  <a:cubicBezTo>
                    <a:pt x="21432" y="37040"/>
                    <a:pt x="22992" y="36326"/>
                    <a:pt x="24301" y="35397"/>
                  </a:cubicBezTo>
                  <a:cubicBezTo>
                    <a:pt x="25492" y="34564"/>
                    <a:pt x="26492" y="33588"/>
                    <a:pt x="27266" y="32480"/>
                  </a:cubicBezTo>
                  <a:cubicBezTo>
                    <a:pt x="28099" y="31290"/>
                    <a:pt x="28707" y="29921"/>
                    <a:pt x="29016" y="28516"/>
                  </a:cubicBezTo>
                  <a:cubicBezTo>
                    <a:pt x="29195" y="27718"/>
                    <a:pt x="29326" y="26861"/>
                    <a:pt x="29409" y="25968"/>
                  </a:cubicBezTo>
                  <a:cubicBezTo>
                    <a:pt x="29481" y="25075"/>
                    <a:pt x="29492" y="24217"/>
                    <a:pt x="29433" y="23384"/>
                  </a:cubicBezTo>
                  <a:cubicBezTo>
                    <a:pt x="29338" y="21670"/>
                    <a:pt x="29040" y="19967"/>
                    <a:pt x="28540" y="18324"/>
                  </a:cubicBezTo>
                  <a:cubicBezTo>
                    <a:pt x="27611" y="15193"/>
                    <a:pt x="26016" y="12085"/>
                    <a:pt x="23801" y="9073"/>
                  </a:cubicBezTo>
                  <a:cubicBezTo>
                    <a:pt x="21980" y="6596"/>
                    <a:pt x="19825" y="4239"/>
                    <a:pt x="17408" y="2084"/>
                  </a:cubicBezTo>
                  <a:cubicBezTo>
                    <a:pt x="17300" y="1989"/>
                    <a:pt x="17217" y="1905"/>
                    <a:pt x="17110" y="1798"/>
                  </a:cubicBezTo>
                  <a:cubicBezTo>
                    <a:pt x="16622" y="1393"/>
                    <a:pt x="16146" y="1000"/>
                    <a:pt x="15657" y="607"/>
                  </a:cubicBezTo>
                  <a:lnTo>
                    <a:pt x="15431" y="441"/>
                  </a:lnTo>
                  <a:cubicBezTo>
                    <a:pt x="15217" y="298"/>
                    <a:pt x="15026" y="143"/>
                    <a:pt x="14824" y="12"/>
                  </a:cubicBezTo>
                  <a:cubicBezTo>
                    <a:pt x="14788" y="0"/>
                    <a:pt x="14753"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709;p52">
              <a:extLst>
                <a:ext uri="{FF2B5EF4-FFF2-40B4-BE49-F238E27FC236}">
                  <a16:creationId xmlns:a16="http://schemas.microsoft.com/office/drawing/2014/main" id="{1F12AD00-7B5E-7C34-8724-0EE470A6703E}"/>
                </a:ext>
              </a:extLst>
            </p:cNvPr>
            <p:cNvSpPr/>
            <p:nvPr/>
          </p:nvSpPr>
          <p:spPr>
            <a:xfrm>
              <a:off x="7693350" y="2144900"/>
              <a:ext cx="697725" cy="908175"/>
            </a:xfrm>
            <a:custGeom>
              <a:avLst/>
              <a:gdLst/>
              <a:ahLst/>
              <a:cxnLst/>
              <a:rect l="l" t="t" r="r" b="b"/>
              <a:pathLst>
                <a:path w="27909" h="36327" extrusionOk="0">
                  <a:moveTo>
                    <a:pt x="12347" y="1"/>
                  </a:moveTo>
                  <a:cubicBezTo>
                    <a:pt x="9788" y="2251"/>
                    <a:pt x="7549" y="4680"/>
                    <a:pt x="5680" y="7216"/>
                  </a:cubicBezTo>
                  <a:cubicBezTo>
                    <a:pt x="3465" y="10228"/>
                    <a:pt x="1870" y="13336"/>
                    <a:pt x="941" y="16479"/>
                  </a:cubicBezTo>
                  <a:cubicBezTo>
                    <a:pt x="441" y="18134"/>
                    <a:pt x="132" y="19836"/>
                    <a:pt x="48" y="21539"/>
                  </a:cubicBezTo>
                  <a:cubicBezTo>
                    <a:pt x="1" y="22360"/>
                    <a:pt x="13" y="23230"/>
                    <a:pt x="72" y="24111"/>
                  </a:cubicBezTo>
                  <a:cubicBezTo>
                    <a:pt x="144" y="25004"/>
                    <a:pt x="263" y="25873"/>
                    <a:pt x="465" y="26659"/>
                  </a:cubicBezTo>
                  <a:cubicBezTo>
                    <a:pt x="775" y="28075"/>
                    <a:pt x="1382" y="29445"/>
                    <a:pt x="2215" y="30647"/>
                  </a:cubicBezTo>
                  <a:cubicBezTo>
                    <a:pt x="2989" y="31743"/>
                    <a:pt x="3989" y="32731"/>
                    <a:pt x="5180" y="33576"/>
                  </a:cubicBezTo>
                  <a:cubicBezTo>
                    <a:pt x="6490" y="34505"/>
                    <a:pt x="8061" y="35219"/>
                    <a:pt x="9835" y="35695"/>
                  </a:cubicBezTo>
                  <a:cubicBezTo>
                    <a:pt x="11383" y="36112"/>
                    <a:pt x="13062" y="36326"/>
                    <a:pt x="14824" y="36326"/>
                  </a:cubicBezTo>
                  <a:lnTo>
                    <a:pt x="15205" y="36326"/>
                  </a:lnTo>
                  <a:cubicBezTo>
                    <a:pt x="15372" y="36326"/>
                    <a:pt x="15515" y="36315"/>
                    <a:pt x="15669" y="36315"/>
                  </a:cubicBezTo>
                  <a:lnTo>
                    <a:pt x="15729" y="36315"/>
                  </a:lnTo>
                  <a:cubicBezTo>
                    <a:pt x="15812" y="36315"/>
                    <a:pt x="15919" y="36303"/>
                    <a:pt x="16015" y="36303"/>
                  </a:cubicBezTo>
                  <a:cubicBezTo>
                    <a:pt x="16265" y="36291"/>
                    <a:pt x="16515" y="36255"/>
                    <a:pt x="16788" y="36231"/>
                  </a:cubicBezTo>
                  <a:cubicBezTo>
                    <a:pt x="16836" y="36231"/>
                    <a:pt x="16860" y="36207"/>
                    <a:pt x="16908" y="36207"/>
                  </a:cubicBezTo>
                  <a:lnTo>
                    <a:pt x="16967" y="36196"/>
                  </a:lnTo>
                  <a:cubicBezTo>
                    <a:pt x="17920" y="36088"/>
                    <a:pt x="18824" y="35922"/>
                    <a:pt x="19670" y="35695"/>
                  </a:cubicBezTo>
                  <a:cubicBezTo>
                    <a:pt x="21456" y="35219"/>
                    <a:pt x="23027" y="34505"/>
                    <a:pt x="24337" y="33576"/>
                  </a:cubicBezTo>
                  <a:cubicBezTo>
                    <a:pt x="25528" y="32743"/>
                    <a:pt x="26516" y="31766"/>
                    <a:pt x="27290" y="30647"/>
                  </a:cubicBezTo>
                  <a:cubicBezTo>
                    <a:pt x="27516" y="30338"/>
                    <a:pt x="27707" y="30004"/>
                    <a:pt x="27909" y="29659"/>
                  </a:cubicBezTo>
                  <a:lnTo>
                    <a:pt x="27909" y="29659"/>
                  </a:lnTo>
                  <a:cubicBezTo>
                    <a:pt x="27707" y="29873"/>
                    <a:pt x="27504" y="30064"/>
                    <a:pt x="27290" y="30254"/>
                  </a:cubicBezTo>
                  <a:cubicBezTo>
                    <a:pt x="26325" y="31123"/>
                    <a:pt x="25242" y="31850"/>
                    <a:pt x="24063" y="32397"/>
                  </a:cubicBezTo>
                  <a:cubicBezTo>
                    <a:pt x="22884" y="32945"/>
                    <a:pt x="21622" y="33350"/>
                    <a:pt x="20325" y="33564"/>
                  </a:cubicBezTo>
                  <a:cubicBezTo>
                    <a:pt x="19569" y="33683"/>
                    <a:pt x="18793" y="33749"/>
                    <a:pt x="18016" y="33749"/>
                  </a:cubicBezTo>
                  <a:cubicBezTo>
                    <a:pt x="17470" y="33749"/>
                    <a:pt x="16924" y="33716"/>
                    <a:pt x="16384" y="33648"/>
                  </a:cubicBezTo>
                  <a:cubicBezTo>
                    <a:pt x="15729" y="33576"/>
                    <a:pt x="15074" y="33457"/>
                    <a:pt x="14431" y="33278"/>
                  </a:cubicBezTo>
                  <a:cubicBezTo>
                    <a:pt x="13800" y="33100"/>
                    <a:pt x="13157" y="32874"/>
                    <a:pt x="12550" y="32624"/>
                  </a:cubicBezTo>
                  <a:cubicBezTo>
                    <a:pt x="11919" y="32338"/>
                    <a:pt x="11312" y="32028"/>
                    <a:pt x="10728" y="31659"/>
                  </a:cubicBezTo>
                  <a:cubicBezTo>
                    <a:pt x="10192" y="31314"/>
                    <a:pt x="9669" y="30945"/>
                    <a:pt x="9192" y="30540"/>
                  </a:cubicBezTo>
                  <a:cubicBezTo>
                    <a:pt x="8299" y="29778"/>
                    <a:pt x="7514" y="28885"/>
                    <a:pt x="6871" y="27897"/>
                  </a:cubicBezTo>
                  <a:cubicBezTo>
                    <a:pt x="6263" y="26944"/>
                    <a:pt x="5799" y="25897"/>
                    <a:pt x="5489" y="24825"/>
                  </a:cubicBezTo>
                  <a:cubicBezTo>
                    <a:pt x="4835" y="22551"/>
                    <a:pt x="4775" y="20134"/>
                    <a:pt x="5073" y="17800"/>
                  </a:cubicBezTo>
                  <a:cubicBezTo>
                    <a:pt x="5382" y="15252"/>
                    <a:pt x="6085" y="12776"/>
                    <a:pt x="6990" y="10371"/>
                  </a:cubicBezTo>
                  <a:cubicBezTo>
                    <a:pt x="7906" y="7978"/>
                    <a:pt x="9002" y="5644"/>
                    <a:pt x="10264" y="3406"/>
                  </a:cubicBezTo>
                  <a:cubicBezTo>
                    <a:pt x="10919"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10;p52">
              <a:extLst>
                <a:ext uri="{FF2B5EF4-FFF2-40B4-BE49-F238E27FC236}">
                  <a16:creationId xmlns:a16="http://schemas.microsoft.com/office/drawing/2014/main" id="{259744ED-C57A-310B-CD2E-4341E0D0DC49}"/>
                </a:ext>
              </a:extLst>
            </p:cNvPr>
            <p:cNvSpPr/>
            <p:nvPr/>
          </p:nvSpPr>
          <p:spPr>
            <a:xfrm>
              <a:off x="8104725" y="2147575"/>
              <a:ext cx="258075" cy="256025"/>
            </a:xfrm>
            <a:custGeom>
              <a:avLst/>
              <a:gdLst/>
              <a:ahLst/>
              <a:cxnLst/>
              <a:rect l="l" t="t" r="r" b="b"/>
              <a:pathLst>
                <a:path w="10323" h="10241" extrusionOk="0">
                  <a:moveTo>
                    <a:pt x="5156" y="1"/>
                  </a:moveTo>
                  <a:cubicBezTo>
                    <a:pt x="2358" y="1"/>
                    <a:pt x="60" y="2275"/>
                    <a:pt x="36" y="5061"/>
                  </a:cubicBezTo>
                  <a:cubicBezTo>
                    <a:pt x="0" y="7883"/>
                    <a:pt x="2274" y="10204"/>
                    <a:pt x="5096" y="10240"/>
                  </a:cubicBezTo>
                  <a:cubicBezTo>
                    <a:pt x="7918" y="10240"/>
                    <a:pt x="10239" y="7954"/>
                    <a:pt x="10275" y="5180"/>
                  </a:cubicBezTo>
                  <a:cubicBezTo>
                    <a:pt x="10323"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11;p52">
              <a:extLst>
                <a:ext uri="{FF2B5EF4-FFF2-40B4-BE49-F238E27FC236}">
                  <a16:creationId xmlns:a16="http://schemas.microsoft.com/office/drawing/2014/main" id="{D8FE5D6E-FDA6-A740-F972-7B85B268400A}"/>
                </a:ext>
              </a:extLst>
            </p:cNvPr>
            <p:cNvSpPr/>
            <p:nvPr/>
          </p:nvSpPr>
          <p:spPr>
            <a:xfrm>
              <a:off x="8146975" y="2275875"/>
              <a:ext cx="173575" cy="25"/>
            </a:xfrm>
            <a:custGeom>
              <a:avLst/>
              <a:gdLst/>
              <a:ahLst/>
              <a:cxnLst/>
              <a:rect l="l" t="t" r="r" b="b"/>
              <a:pathLst>
                <a:path w="6943" h="1" fill="none" extrusionOk="0">
                  <a:moveTo>
                    <a:pt x="1" y="0"/>
                  </a:moveTo>
                  <a:lnTo>
                    <a:pt x="6942"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12;p52">
              <a:extLst>
                <a:ext uri="{FF2B5EF4-FFF2-40B4-BE49-F238E27FC236}">
                  <a16:creationId xmlns:a16="http://schemas.microsoft.com/office/drawing/2014/main" id="{BE1C98A4-F34A-F5A2-463D-88D99DA09720}"/>
                </a:ext>
              </a:extLst>
            </p:cNvPr>
            <p:cNvSpPr/>
            <p:nvPr/>
          </p:nvSpPr>
          <p:spPr>
            <a:xfrm>
              <a:off x="7956175" y="2448500"/>
              <a:ext cx="232200" cy="409600"/>
            </a:xfrm>
            <a:custGeom>
              <a:avLst/>
              <a:gdLst/>
              <a:ahLst/>
              <a:cxnLst/>
              <a:rect l="l" t="t" r="r" b="b"/>
              <a:pathLst>
                <a:path w="9288" h="16384" extrusionOk="0">
                  <a:moveTo>
                    <a:pt x="4668" y="2430"/>
                  </a:moveTo>
                  <a:cubicBezTo>
                    <a:pt x="4966" y="2430"/>
                    <a:pt x="5144" y="2537"/>
                    <a:pt x="5228" y="2751"/>
                  </a:cubicBezTo>
                  <a:cubicBezTo>
                    <a:pt x="5311" y="2954"/>
                    <a:pt x="5359" y="3478"/>
                    <a:pt x="5359" y="4323"/>
                  </a:cubicBezTo>
                  <a:lnTo>
                    <a:pt x="5359" y="12133"/>
                  </a:lnTo>
                  <a:cubicBezTo>
                    <a:pt x="5359" y="12907"/>
                    <a:pt x="5311" y="13407"/>
                    <a:pt x="5216" y="13622"/>
                  </a:cubicBezTo>
                  <a:cubicBezTo>
                    <a:pt x="5132" y="13848"/>
                    <a:pt x="4930" y="13955"/>
                    <a:pt x="4644" y="13955"/>
                  </a:cubicBezTo>
                  <a:cubicBezTo>
                    <a:pt x="4347" y="13955"/>
                    <a:pt x="4156" y="13860"/>
                    <a:pt x="4073" y="13669"/>
                  </a:cubicBezTo>
                  <a:cubicBezTo>
                    <a:pt x="3989" y="13479"/>
                    <a:pt x="3942" y="12931"/>
                    <a:pt x="3942" y="12014"/>
                  </a:cubicBezTo>
                  <a:lnTo>
                    <a:pt x="3942" y="4323"/>
                  </a:lnTo>
                  <a:cubicBezTo>
                    <a:pt x="3942" y="3513"/>
                    <a:pt x="3989" y="2989"/>
                    <a:pt x="4073" y="2775"/>
                  </a:cubicBezTo>
                  <a:cubicBezTo>
                    <a:pt x="4180" y="2537"/>
                    <a:pt x="4370" y="2430"/>
                    <a:pt x="4668" y="2430"/>
                  </a:cubicBezTo>
                  <a:close/>
                  <a:moveTo>
                    <a:pt x="4573" y="1"/>
                  </a:moveTo>
                  <a:cubicBezTo>
                    <a:pt x="3513" y="1"/>
                    <a:pt x="2608" y="215"/>
                    <a:pt x="1870" y="656"/>
                  </a:cubicBezTo>
                  <a:cubicBezTo>
                    <a:pt x="1120" y="1096"/>
                    <a:pt x="632" y="1668"/>
                    <a:pt x="370" y="2394"/>
                  </a:cubicBezTo>
                  <a:cubicBezTo>
                    <a:pt x="132" y="3108"/>
                    <a:pt x="1" y="4192"/>
                    <a:pt x="1" y="5644"/>
                  </a:cubicBezTo>
                  <a:lnTo>
                    <a:pt x="1" y="11145"/>
                  </a:lnTo>
                  <a:cubicBezTo>
                    <a:pt x="1" y="12264"/>
                    <a:pt x="84" y="13074"/>
                    <a:pt x="239" y="13586"/>
                  </a:cubicBezTo>
                  <a:cubicBezTo>
                    <a:pt x="394" y="14098"/>
                    <a:pt x="656" y="14574"/>
                    <a:pt x="1025" y="15039"/>
                  </a:cubicBezTo>
                  <a:cubicBezTo>
                    <a:pt x="1394" y="15503"/>
                    <a:pt x="1894" y="15836"/>
                    <a:pt x="2513" y="16062"/>
                  </a:cubicBezTo>
                  <a:cubicBezTo>
                    <a:pt x="3144" y="16277"/>
                    <a:pt x="3930" y="16384"/>
                    <a:pt x="4871" y="16384"/>
                  </a:cubicBezTo>
                  <a:cubicBezTo>
                    <a:pt x="5585" y="16384"/>
                    <a:pt x="6228" y="16277"/>
                    <a:pt x="6811" y="16074"/>
                  </a:cubicBezTo>
                  <a:cubicBezTo>
                    <a:pt x="7383" y="15860"/>
                    <a:pt x="7883" y="15527"/>
                    <a:pt x="8288" y="15050"/>
                  </a:cubicBezTo>
                  <a:cubicBezTo>
                    <a:pt x="8692" y="14574"/>
                    <a:pt x="8966" y="14062"/>
                    <a:pt x="9097" y="13515"/>
                  </a:cubicBezTo>
                  <a:cubicBezTo>
                    <a:pt x="9228" y="12967"/>
                    <a:pt x="9288" y="12098"/>
                    <a:pt x="9288" y="10907"/>
                  </a:cubicBezTo>
                  <a:lnTo>
                    <a:pt x="9288" y="5644"/>
                  </a:lnTo>
                  <a:cubicBezTo>
                    <a:pt x="9288" y="4454"/>
                    <a:pt x="9228" y="3585"/>
                    <a:pt x="9109" y="3037"/>
                  </a:cubicBezTo>
                  <a:cubicBezTo>
                    <a:pt x="8990" y="2489"/>
                    <a:pt x="8764" y="2001"/>
                    <a:pt x="8419" y="1561"/>
                  </a:cubicBezTo>
                  <a:cubicBezTo>
                    <a:pt x="8085" y="1132"/>
                    <a:pt x="7573" y="763"/>
                    <a:pt x="6895" y="465"/>
                  </a:cubicBezTo>
                  <a:cubicBezTo>
                    <a:pt x="6216" y="156"/>
                    <a:pt x="5442" y="1"/>
                    <a:pt x="4573"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666;p52">
            <a:extLst>
              <a:ext uri="{FF2B5EF4-FFF2-40B4-BE49-F238E27FC236}">
                <a16:creationId xmlns:a16="http://schemas.microsoft.com/office/drawing/2014/main" id="{2B7D5E62-FC3E-DB3C-B097-E59E91C394F1}"/>
              </a:ext>
            </a:extLst>
          </p:cNvPr>
          <p:cNvGrpSpPr/>
          <p:nvPr/>
        </p:nvGrpSpPr>
        <p:grpSpPr>
          <a:xfrm>
            <a:off x="7813286" y="2130228"/>
            <a:ext cx="489344" cy="717905"/>
            <a:chOff x="1712129" y="2098475"/>
            <a:chExt cx="737600" cy="954600"/>
          </a:xfrm>
        </p:grpSpPr>
        <p:sp>
          <p:nvSpPr>
            <p:cNvPr id="47" name="Google Shape;667;p52">
              <a:extLst>
                <a:ext uri="{FF2B5EF4-FFF2-40B4-BE49-F238E27FC236}">
                  <a16:creationId xmlns:a16="http://schemas.microsoft.com/office/drawing/2014/main" id="{1BC4CF91-224B-B53E-13FF-AF8E0324437F}"/>
                </a:ext>
              </a:extLst>
            </p:cNvPr>
            <p:cNvSpPr/>
            <p:nvPr/>
          </p:nvSpPr>
          <p:spPr>
            <a:xfrm>
              <a:off x="1712429" y="2098475"/>
              <a:ext cx="737300" cy="954000"/>
            </a:xfrm>
            <a:custGeom>
              <a:avLst/>
              <a:gdLst/>
              <a:ahLst/>
              <a:cxnLst/>
              <a:rect l="l" t="t" r="r" b="b"/>
              <a:pathLst>
                <a:path w="29492" h="38160" extrusionOk="0">
                  <a:moveTo>
                    <a:pt x="14704" y="0"/>
                  </a:moveTo>
                  <a:cubicBezTo>
                    <a:pt x="14311" y="262"/>
                    <a:pt x="13919" y="548"/>
                    <a:pt x="13538" y="846"/>
                  </a:cubicBezTo>
                  <a:cubicBezTo>
                    <a:pt x="13490" y="881"/>
                    <a:pt x="13442" y="917"/>
                    <a:pt x="13395" y="953"/>
                  </a:cubicBezTo>
                  <a:cubicBezTo>
                    <a:pt x="13085" y="1203"/>
                    <a:pt x="12787" y="1453"/>
                    <a:pt x="12490" y="1739"/>
                  </a:cubicBezTo>
                  <a:cubicBezTo>
                    <a:pt x="9870" y="4036"/>
                    <a:pt x="7596" y="6501"/>
                    <a:pt x="5691" y="9108"/>
                  </a:cubicBezTo>
                  <a:cubicBezTo>
                    <a:pt x="3477" y="12109"/>
                    <a:pt x="1881" y="15228"/>
                    <a:pt x="941" y="18348"/>
                  </a:cubicBezTo>
                  <a:cubicBezTo>
                    <a:pt x="453" y="20003"/>
                    <a:pt x="143" y="21693"/>
                    <a:pt x="48" y="23408"/>
                  </a:cubicBezTo>
                  <a:cubicBezTo>
                    <a:pt x="0" y="24241"/>
                    <a:pt x="24" y="25110"/>
                    <a:pt x="84" y="25980"/>
                  </a:cubicBezTo>
                  <a:cubicBezTo>
                    <a:pt x="155" y="26873"/>
                    <a:pt x="274" y="27742"/>
                    <a:pt x="465" y="28528"/>
                  </a:cubicBezTo>
                  <a:cubicBezTo>
                    <a:pt x="798" y="29944"/>
                    <a:pt x="1393" y="31325"/>
                    <a:pt x="2227" y="32504"/>
                  </a:cubicBezTo>
                  <a:cubicBezTo>
                    <a:pt x="3001" y="33600"/>
                    <a:pt x="3989" y="34588"/>
                    <a:pt x="5179" y="35421"/>
                  </a:cubicBezTo>
                  <a:cubicBezTo>
                    <a:pt x="6489" y="36338"/>
                    <a:pt x="8061" y="37040"/>
                    <a:pt x="9847" y="37529"/>
                  </a:cubicBezTo>
                  <a:cubicBezTo>
                    <a:pt x="11394" y="37945"/>
                    <a:pt x="13061" y="38160"/>
                    <a:pt x="14812" y="38160"/>
                  </a:cubicBezTo>
                  <a:lnTo>
                    <a:pt x="15204" y="38160"/>
                  </a:lnTo>
                  <a:cubicBezTo>
                    <a:pt x="15216" y="38160"/>
                    <a:pt x="15240" y="38148"/>
                    <a:pt x="15276" y="38148"/>
                  </a:cubicBezTo>
                  <a:lnTo>
                    <a:pt x="15657" y="38148"/>
                  </a:lnTo>
                  <a:cubicBezTo>
                    <a:pt x="15693" y="38148"/>
                    <a:pt x="15705" y="38124"/>
                    <a:pt x="15716" y="38124"/>
                  </a:cubicBezTo>
                  <a:cubicBezTo>
                    <a:pt x="15824" y="38124"/>
                    <a:pt x="15919" y="38112"/>
                    <a:pt x="16014" y="38112"/>
                  </a:cubicBezTo>
                  <a:cubicBezTo>
                    <a:pt x="16193" y="38100"/>
                    <a:pt x="16371" y="38076"/>
                    <a:pt x="16538" y="38064"/>
                  </a:cubicBezTo>
                  <a:lnTo>
                    <a:pt x="16550" y="38064"/>
                  </a:lnTo>
                  <a:cubicBezTo>
                    <a:pt x="16633" y="38064"/>
                    <a:pt x="16705" y="38053"/>
                    <a:pt x="16776" y="38053"/>
                  </a:cubicBezTo>
                  <a:cubicBezTo>
                    <a:pt x="16788" y="38053"/>
                    <a:pt x="16812" y="38041"/>
                    <a:pt x="16836" y="38041"/>
                  </a:cubicBezTo>
                  <a:cubicBezTo>
                    <a:pt x="16883" y="38041"/>
                    <a:pt x="16907" y="38017"/>
                    <a:pt x="16955" y="38017"/>
                  </a:cubicBezTo>
                  <a:lnTo>
                    <a:pt x="16967" y="38005"/>
                  </a:lnTo>
                  <a:cubicBezTo>
                    <a:pt x="17895" y="37898"/>
                    <a:pt x="18800" y="37743"/>
                    <a:pt x="19645" y="37517"/>
                  </a:cubicBezTo>
                  <a:cubicBezTo>
                    <a:pt x="21431" y="37040"/>
                    <a:pt x="23003" y="36326"/>
                    <a:pt x="24313" y="35397"/>
                  </a:cubicBezTo>
                  <a:cubicBezTo>
                    <a:pt x="25503" y="34564"/>
                    <a:pt x="26492" y="33588"/>
                    <a:pt x="27265" y="32480"/>
                  </a:cubicBezTo>
                  <a:cubicBezTo>
                    <a:pt x="28099" y="31290"/>
                    <a:pt x="28718" y="29921"/>
                    <a:pt x="29028" y="28516"/>
                  </a:cubicBezTo>
                  <a:cubicBezTo>
                    <a:pt x="29206" y="27718"/>
                    <a:pt x="29337" y="26861"/>
                    <a:pt x="29409" y="25968"/>
                  </a:cubicBezTo>
                  <a:cubicBezTo>
                    <a:pt x="29468" y="25075"/>
                    <a:pt x="29492" y="24217"/>
                    <a:pt x="29444" y="23384"/>
                  </a:cubicBezTo>
                  <a:cubicBezTo>
                    <a:pt x="29337" y="21670"/>
                    <a:pt x="29040" y="19967"/>
                    <a:pt x="28551" y="18324"/>
                  </a:cubicBezTo>
                  <a:cubicBezTo>
                    <a:pt x="27611" y="15193"/>
                    <a:pt x="26015" y="12085"/>
                    <a:pt x="23801" y="9073"/>
                  </a:cubicBezTo>
                  <a:cubicBezTo>
                    <a:pt x="21991" y="6596"/>
                    <a:pt x="19824" y="4239"/>
                    <a:pt x="17419" y="2084"/>
                  </a:cubicBezTo>
                  <a:cubicBezTo>
                    <a:pt x="17312" y="1989"/>
                    <a:pt x="17229" y="1905"/>
                    <a:pt x="17121" y="1798"/>
                  </a:cubicBezTo>
                  <a:cubicBezTo>
                    <a:pt x="16633" y="1393"/>
                    <a:pt x="16157" y="1000"/>
                    <a:pt x="15657" y="607"/>
                  </a:cubicBezTo>
                  <a:lnTo>
                    <a:pt x="15443" y="441"/>
                  </a:lnTo>
                  <a:cubicBezTo>
                    <a:pt x="15228" y="298"/>
                    <a:pt x="15038" y="143"/>
                    <a:pt x="14823" y="12"/>
                  </a:cubicBezTo>
                  <a:cubicBezTo>
                    <a:pt x="14800" y="0"/>
                    <a:pt x="14752" y="0"/>
                    <a:pt x="14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8;p52">
              <a:extLst>
                <a:ext uri="{FF2B5EF4-FFF2-40B4-BE49-F238E27FC236}">
                  <a16:creationId xmlns:a16="http://schemas.microsoft.com/office/drawing/2014/main" id="{6600737C-13D9-A097-D084-24D13288170F}"/>
                </a:ext>
              </a:extLst>
            </p:cNvPr>
            <p:cNvSpPr/>
            <p:nvPr/>
          </p:nvSpPr>
          <p:spPr>
            <a:xfrm>
              <a:off x="1712129" y="2144900"/>
              <a:ext cx="697725" cy="908175"/>
            </a:xfrm>
            <a:custGeom>
              <a:avLst/>
              <a:gdLst/>
              <a:ahLst/>
              <a:cxnLst/>
              <a:rect l="l" t="t" r="r" b="b"/>
              <a:pathLst>
                <a:path w="27909" h="36327" extrusionOk="0">
                  <a:moveTo>
                    <a:pt x="12347" y="1"/>
                  </a:moveTo>
                  <a:cubicBezTo>
                    <a:pt x="9799" y="2251"/>
                    <a:pt x="7561" y="4680"/>
                    <a:pt x="5691" y="7216"/>
                  </a:cubicBezTo>
                  <a:cubicBezTo>
                    <a:pt x="3465" y="10228"/>
                    <a:pt x="1881" y="13336"/>
                    <a:pt x="941" y="16479"/>
                  </a:cubicBezTo>
                  <a:cubicBezTo>
                    <a:pt x="453" y="18134"/>
                    <a:pt x="131" y="19836"/>
                    <a:pt x="48" y="21539"/>
                  </a:cubicBezTo>
                  <a:cubicBezTo>
                    <a:pt x="0" y="22360"/>
                    <a:pt x="12" y="23230"/>
                    <a:pt x="72" y="24111"/>
                  </a:cubicBezTo>
                  <a:cubicBezTo>
                    <a:pt x="155" y="25004"/>
                    <a:pt x="274" y="25873"/>
                    <a:pt x="465" y="26659"/>
                  </a:cubicBezTo>
                  <a:cubicBezTo>
                    <a:pt x="774" y="28075"/>
                    <a:pt x="1381" y="29445"/>
                    <a:pt x="2215" y="30647"/>
                  </a:cubicBezTo>
                  <a:cubicBezTo>
                    <a:pt x="2989" y="31743"/>
                    <a:pt x="3989" y="32731"/>
                    <a:pt x="5179" y="33576"/>
                  </a:cubicBezTo>
                  <a:cubicBezTo>
                    <a:pt x="6489" y="34505"/>
                    <a:pt x="8073" y="35219"/>
                    <a:pt x="9835" y="35695"/>
                  </a:cubicBezTo>
                  <a:cubicBezTo>
                    <a:pt x="11383" y="36112"/>
                    <a:pt x="13073" y="36326"/>
                    <a:pt x="14824" y="36326"/>
                  </a:cubicBezTo>
                  <a:lnTo>
                    <a:pt x="15216" y="36326"/>
                  </a:lnTo>
                  <a:cubicBezTo>
                    <a:pt x="15371" y="36326"/>
                    <a:pt x="15526" y="36315"/>
                    <a:pt x="15669" y="36315"/>
                  </a:cubicBezTo>
                  <a:lnTo>
                    <a:pt x="15728" y="36315"/>
                  </a:lnTo>
                  <a:cubicBezTo>
                    <a:pt x="15824" y="36315"/>
                    <a:pt x="15931" y="36303"/>
                    <a:pt x="16014" y="36303"/>
                  </a:cubicBezTo>
                  <a:cubicBezTo>
                    <a:pt x="16264" y="36291"/>
                    <a:pt x="16526" y="36255"/>
                    <a:pt x="16788" y="36231"/>
                  </a:cubicBezTo>
                  <a:cubicBezTo>
                    <a:pt x="16836" y="36231"/>
                    <a:pt x="16860" y="36207"/>
                    <a:pt x="16907" y="36207"/>
                  </a:cubicBezTo>
                  <a:lnTo>
                    <a:pt x="16967" y="36196"/>
                  </a:lnTo>
                  <a:cubicBezTo>
                    <a:pt x="17919" y="36088"/>
                    <a:pt x="18824" y="35922"/>
                    <a:pt x="19681" y="35695"/>
                  </a:cubicBezTo>
                  <a:cubicBezTo>
                    <a:pt x="21467" y="35219"/>
                    <a:pt x="23027" y="34505"/>
                    <a:pt x="24337" y="33576"/>
                  </a:cubicBezTo>
                  <a:cubicBezTo>
                    <a:pt x="25527" y="32743"/>
                    <a:pt x="26527" y="31766"/>
                    <a:pt x="27289" y="30647"/>
                  </a:cubicBezTo>
                  <a:cubicBezTo>
                    <a:pt x="27516" y="30338"/>
                    <a:pt x="27706" y="30004"/>
                    <a:pt x="27909" y="29659"/>
                  </a:cubicBezTo>
                  <a:lnTo>
                    <a:pt x="27909" y="29659"/>
                  </a:lnTo>
                  <a:cubicBezTo>
                    <a:pt x="27718" y="29873"/>
                    <a:pt x="27504" y="30064"/>
                    <a:pt x="27289" y="30254"/>
                  </a:cubicBezTo>
                  <a:cubicBezTo>
                    <a:pt x="26325" y="31123"/>
                    <a:pt x="25242" y="31850"/>
                    <a:pt x="24063" y="32397"/>
                  </a:cubicBezTo>
                  <a:cubicBezTo>
                    <a:pt x="22896" y="32945"/>
                    <a:pt x="21622" y="33350"/>
                    <a:pt x="20324" y="33564"/>
                  </a:cubicBezTo>
                  <a:cubicBezTo>
                    <a:pt x="19569" y="33683"/>
                    <a:pt x="18793" y="33749"/>
                    <a:pt x="18016" y="33749"/>
                  </a:cubicBezTo>
                  <a:cubicBezTo>
                    <a:pt x="17470" y="33749"/>
                    <a:pt x="16924" y="33716"/>
                    <a:pt x="16383" y="33648"/>
                  </a:cubicBezTo>
                  <a:cubicBezTo>
                    <a:pt x="15728" y="33576"/>
                    <a:pt x="15074" y="33457"/>
                    <a:pt x="14431" y="33278"/>
                  </a:cubicBezTo>
                  <a:cubicBezTo>
                    <a:pt x="13800" y="33100"/>
                    <a:pt x="13157" y="32874"/>
                    <a:pt x="12549" y="32624"/>
                  </a:cubicBezTo>
                  <a:cubicBezTo>
                    <a:pt x="11918" y="32338"/>
                    <a:pt x="11311" y="32028"/>
                    <a:pt x="10728" y="31659"/>
                  </a:cubicBezTo>
                  <a:cubicBezTo>
                    <a:pt x="10192" y="31314"/>
                    <a:pt x="9668" y="30945"/>
                    <a:pt x="9192" y="30540"/>
                  </a:cubicBezTo>
                  <a:cubicBezTo>
                    <a:pt x="8299" y="29778"/>
                    <a:pt x="7513" y="28885"/>
                    <a:pt x="6870" y="27897"/>
                  </a:cubicBezTo>
                  <a:cubicBezTo>
                    <a:pt x="6263" y="26944"/>
                    <a:pt x="5799" y="25897"/>
                    <a:pt x="5489" y="24825"/>
                  </a:cubicBezTo>
                  <a:cubicBezTo>
                    <a:pt x="4834" y="22551"/>
                    <a:pt x="4775" y="20134"/>
                    <a:pt x="5072" y="17800"/>
                  </a:cubicBezTo>
                  <a:cubicBezTo>
                    <a:pt x="5382" y="15252"/>
                    <a:pt x="6084" y="12776"/>
                    <a:pt x="6989" y="10371"/>
                  </a:cubicBezTo>
                  <a:cubicBezTo>
                    <a:pt x="7906" y="7978"/>
                    <a:pt x="9001" y="5644"/>
                    <a:pt x="10263" y="3406"/>
                  </a:cubicBezTo>
                  <a:cubicBezTo>
                    <a:pt x="10918" y="2251"/>
                    <a:pt x="11609" y="1120"/>
                    <a:pt x="12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69;p52">
              <a:extLst>
                <a:ext uri="{FF2B5EF4-FFF2-40B4-BE49-F238E27FC236}">
                  <a16:creationId xmlns:a16="http://schemas.microsoft.com/office/drawing/2014/main" id="{D6472132-FAA3-710B-B09C-4F6772BF1858}"/>
                </a:ext>
              </a:extLst>
            </p:cNvPr>
            <p:cNvSpPr/>
            <p:nvPr/>
          </p:nvSpPr>
          <p:spPr>
            <a:xfrm>
              <a:off x="2123779" y="2147575"/>
              <a:ext cx="257800" cy="256025"/>
            </a:xfrm>
            <a:custGeom>
              <a:avLst/>
              <a:gdLst/>
              <a:ahLst/>
              <a:cxnLst/>
              <a:rect l="l" t="t" r="r" b="b"/>
              <a:pathLst>
                <a:path w="10312" h="10241" extrusionOk="0">
                  <a:moveTo>
                    <a:pt x="5144" y="1"/>
                  </a:moveTo>
                  <a:cubicBezTo>
                    <a:pt x="2346" y="1"/>
                    <a:pt x="60" y="2275"/>
                    <a:pt x="24" y="5061"/>
                  </a:cubicBezTo>
                  <a:cubicBezTo>
                    <a:pt x="1" y="7883"/>
                    <a:pt x="2275" y="10204"/>
                    <a:pt x="5085" y="10240"/>
                  </a:cubicBezTo>
                  <a:cubicBezTo>
                    <a:pt x="7918" y="10240"/>
                    <a:pt x="10240" y="7954"/>
                    <a:pt x="10264" y="5180"/>
                  </a:cubicBezTo>
                  <a:cubicBezTo>
                    <a:pt x="10311" y="2346"/>
                    <a:pt x="8037" y="25"/>
                    <a:pt x="5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0;p52">
              <a:extLst>
                <a:ext uri="{FF2B5EF4-FFF2-40B4-BE49-F238E27FC236}">
                  <a16:creationId xmlns:a16="http://schemas.microsoft.com/office/drawing/2014/main" id="{21FE401D-FCB3-75AA-C96F-45719E9B2452}"/>
                </a:ext>
              </a:extLst>
            </p:cNvPr>
            <p:cNvSpPr/>
            <p:nvPr/>
          </p:nvSpPr>
          <p:spPr>
            <a:xfrm>
              <a:off x="2165754" y="2275875"/>
              <a:ext cx="173850" cy="25"/>
            </a:xfrm>
            <a:custGeom>
              <a:avLst/>
              <a:gdLst/>
              <a:ahLst/>
              <a:cxnLst/>
              <a:rect l="l" t="t" r="r" b="b"/>
              <a:pathLst>
                <a:path w="6954" h="1" fill="none" extrusionOk="0">
                  <a:moveTo>
                    <a:pt x="0" y="0"/>
                  </a:moveTo>
                  <a:lnTo>
                    <a:pt x="6954"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1;p52">
              <a:extLst>
                <a:ext uri="{FF2B5EF4-FFF2-40B4-BE49-F238E27FC236}">
                  <a16:creationId xmlns:a16="http://schemas.microsoft.com/office/drawing/2014/main" id="{DE17BE85-ECFB-DBCD-8AA4-C7BA9D15F928}"/>
                </a:ext>
              </a:extLst>
            </p:cNvPr>
            <p:cNvSpPr/>
            <p:nvPr/>
          </p:nvSpPr>
          <p:spPr>
            <a:xfrm>
              <a:off x="2252679" y="2188650"/>
              <a:ext cx="0" cy="173875"/>
            </a:xfrm>
            <a:custGeom>
              <a:avLst/>
              <a:gdLst/>
              <a:ahLst/>
              <a:cxnLst/>
              <a:rect l="l" t="t" r="r" b="b"/>
              <a:pathLst>
                <a:path h="6955" fill="none" extrusionOk="0">
                  <a:moveTo>
                    <a:pt x="0" y="1"/>
                  </a:moveTo>
                  <a:lnTo>
                    <a:pt x="0" y="6954"/>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2;p52">
              <a:extLst>
                <a:ext uri="{FF2B5EF4-FFF2-40B4-BE49-F238E27FC236}">
                  <a16:creationId xmlns:a16="http://schemas.microsoft.com/office/drawing/2014/main" id="{209C5DE0-C565-F073-3DD7-2D751C3CABBE}"/>
                </a:ext>
              </a:extLst>
            </p:cNvPr>
            <p:cNvSpPr/>
            <p:nvPr/>
          </p:nvSpPr>
          <p:spPr>
            <a:xfrm>
              <a:off x="1986254" y="2456250"/>
              <a:ext cx="238750" cy="394125"/>
            </a:xfrm>
            <a:custGeom>
              <a:avLst/>
              <a:gdLst/>
              <a:ahLst/>
              <a:cxnLst/>
              <a:rect l="l" t="t" r="r" b="b"/>
              <a:pathLst>
                <a:path w="9550" h="15765" extrusionOk="0">
                  <a:moveTo>
                    <a:pt x="4097" y="2691"/>
                  </a:moveTo>
                  <a:cubicBezTo>
                    <a:pt x="4525" y="2703"/>
                    <a:pt x="4799" y="2727"/>
                    <a:pt x="4942" y="2787"/>
                  </a:cubicBezTo>
                  <a:cubicBezTo>
                    <a:pt x="5097" y="2834"/>
                    <a:pt x="5216" y="2965"/>
                    <a:pt x="5311" y="3168"/>
                  </a:cubicBezTo>
                  <a:cubicBezTo>
                    <a:pt x="5394" y="3358"/>
                    <a:pt x="5442" y="3703"/>
                    <a:pt x="5442" y="4191"/>
                  </a:cubicBezTo>
                  <a:cubicBezTo>
                    <a:pt x="5442" y="5132"/>
                    <a:pt x="5383" y="5704"/>
                    <a:pt x="5275" y="5894"/>
                  </a:cubicBezTo>
                  <a:cubicBezTo>
                    <a:pt x="5168" y="6096"/>
                    <a:pt x="4906" y="6192"/>
                    <a:pt x="4513" y="6192"/>
                  </a:cubicBezTo>
                  <a:cubicBezTo>
                    <a:pt x="4406" y="6192"/>
                    <a:pt x="4275" y="6192"/>
                    <a:pt x="4097" y="6204"/>
                  </a:cubicBezTo>
                  <a:lnTo>
                    <a:pt x="4097" y="2691"/>
                  </a:lnTo>
                  <a:close/>
                  <a:moveTo>
                    <a:pt x="4097" y="8656"/>
                  </a:moveTo>
                  <a:cubicBezTo>
                    <a:pt x="4704" y="8680"/>
                    <a:pt x="5085" y="8763"/>
                    <a:pt x="5228" y="8906"/>
                  </a:cubicBezTo>
                  <a:cubicBezTo>
                    <a:pt x="5371" y="9049"/>
                    <a:pt x="5442" y="9454"/>
                    <a:pt x="5442" y="10133"/>
                  </a:cubicBezTo>
                  <a:lnTo>
                    <a:pt x="5442" y="11597"/>
                  </a:lnTo>
                  <a:cubicBezTo>
                    <a:pt x="5442" y="12240"/>
                    <a:pt x="5359" y="12633"/>
                    <a:pt x="5204" y="12800"/>
                  </a:cubicBezTo>
                  <a:cubicBezTo>
                    <a:pt x="5049" y="12954"/>
                    <a:pt x="4680" y="13050"/>
                    <a:pt x="4097" y="13074"/>
                  </a:cubicBezTo>
                  <a:lnTo>
                    <a:pt x="4097" y="8656"/>
                  </a:lnTo>
                  <a:close/>
                  <a:moveTo>
                    <a:pt x="1" y="1"/>
                  </a:moveTo>
                  <a:lnTo>
                    <a:pt x="1" y="15764"/>
                  </a:lnTo>
                  <a:lnTo>
                    <a:pt x="4740" y="15764"/>
                  </a:lnTo>
                  <a:cubicBezTo>
                    <a:pt x="6395" y="15764"/>
                    <a:pt x="7478" y="15681"/>
                    <a:pt x="8014" y="15491"/>
                  </a:cubicBezTo>
                  <a:cubicBezTo>
                    <a:pt x="8550" y="15300"/>
                    <a:pt x="8931" y="14943"/>
                    <a:pt x="9181" y="14431"/>
                  </a:cubicBezTo>
                  <a:cubicBezTo>
                    <a:pt x="9419" y="13919"/>
                    <a:pt x="9550" y="13133"/>
                    <a:pt x="9550" y="12062"/>
                  </a:cubicBezTo>
                  <a:lnTo>
                    <a:pt x="9550" y="10609"/>
                  </a:lnTo>
                  <a:cubicBezTo>
                    <a:pt x="9550" y="9585"/>
                    <a:pt x="9371" y="8823"/>
                    <a:pt x="9038" y="8323"/>
                  </a:cubicBezTo>
                  <a:cubicBezTo>
                    <a:pt x="8704" y="7823"/>
                    <a:pt x="8061" y="7466"/>
                    <a:pt x="7109" y="7251"/>
                  </a:cubicBezTo>
                  <a:cubicBezTo>
                    <a:pt x="7954" y="7061"/>
                    <a:pt x="8526" y="6775"/>
                    <a:pt x="8812" y="6418"/>
                  </a:cubicBezTo>
                  <a:cubicBezTo>
                    <a:pt x="9109" y="6049"/>
                    <a:pt x="9252" y="5406"/>
                    <a:pt x="9252" y="4489"/>
                  </a:cubicBezTo>
                  <a:cubicBezTo>
                    <a:pt x="9252" y="3120"/>
                    <a:pt x="9050" y="2132"/>
                    <a:pt x="8633" y="1524"/>
                  </a:cubicBezTo>
                  <a:cubicBezTo>
                    <a:pt x="8228" y="905"/>
                    <a:pt x="7692" y="501"/>
                    <a:pt x="7026" y="298"/>
                  </a:cubicBezTo>
                  <a:cubicBezTo>
                    <a:pt x="6359" y="96"/>
                    <a:pt x="5383" y="1"/>
                    <a:pt x="408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00;p52">
            <a:extLst>
              <a:ext uri="{FF2B5EF4-FFF2-40B4-BE49-F238E27FC236}">
                <a16:creationId xmlns:a16="http://schemas.microsoft.com/office/drawing/2014/main" id="{F8914A69-EE8B-62C7-0789-64BA3B26A278}"/>
              </a:ext>
            </a:extLst>
          </p:cNvPr>
          <p:cNvGrpSpPr/>
          <p:nvPr/>
        </p:nvGrpSpPr>
        <p:grpSpPr>
          <a:xfrm>
            <a:off x="7042993" y="3228739"/>
            <a:ext cx="489345" cy="719711"/>
            <a:chOff x="6696621" y="2098475"/>
            <a:chExt cx="737025" cy="954600"/>
          </a:xfrm>
        </p:grpSpPr>
        <p:sp>
          <p:nvSpPr>
            <p:cNvPr id="54" name="Google Shape;701;p52">
              <a:extLst>
                <a:ext uri="{FF2B5EF4-FFF2-40B4-BE49-F238E27FC236}">
                  <a16:creationId xmlns:a16="http://schemas.microsoft.com/office/drawing/2014/main" id="{26321DC1-CBD6-7881-F589-57400E73F1A7}"/>
                </a:ext>
              </a:extLst>
            </p:cNvPr>
            <p:cNvSpPr/>
            <p:nvPr/>
          </p:nvSpPr>
          <p:spPr>
            <a:xfrm>
              <a:off x="6696621" y="2098475"/>
              <a:ext cx="737025" cy="954000"/>
            </a:xfrm>
            <a:custGeom>
              <a:avLst/>
              <a:gdLst/>
              <a:ahLst/>
              <a:cxnLst/>
              <a:rect l="l" t="t" r="r" b="b"/>
              <a:pathLst>
                <a:path w="29481" h="38160" extrusionOk="0">
                  <a:moveTo>
                    <a:pt x="14705" y="0"/>
                  </a:moveTo>
                  <a:cubicBezTo>
                    <a:pt x="14300" y="262"/>
                    <a:pt x="13907" y="548"/>
                    <a:pt x="13526" y="846"/>
                  </a:cubicBezTo>
                  <a:cubicBezTo>
                    <a:pt x="13479" y="881"/>
                    <a:pt x="13431" y="917"/>
                    <a:pt x="13395" y="953"/>
                  </a:cubicBezTo>
                  <a:cubicBezTo>
                    <a:pt x="13074" y="1203"/>
                    <a:pt x="12776" y="1453"/>
                    <a:pt x="12479" y="1739"/>
                  </a:cubicBezTo>
                  <a:cubicBezTo>
                    <a:pt x="9859" y="4036"/>
                    <a:pt x="7585" y="6501"/>
                    <a:pt x="5680" y="9108"/>
                  </a:cubicBezTo>
                  <a:cubicBezTo>
                    <a:pt x="3466" y="12109"/>
                    <a:pt x="1870" y="15228"/>
                    <a:pt x="930" y="18348"/>
                  </a:cubicBezTo>
                  <a:cubicBezTo>
                    <a:pt x="441" y="20003"/>
                    <a:pt x="132" y="21693"/>
                    <a:pt x="37" y="23408"/>
                  </a:cubicBezTo>
                  <a:cubicBezTo>
                    <a:pt x="1" y="24241"/>
                    <a:pt x="13" y="25110"/>
                    <a:pt x="72" y="25980"/>
                  </a:cubicBezTo>
                  <a:cubicBezTo>
                    <a:pt x="144" y="26873"/>
                    <a:pt x="263" y="27742"/>
                    <a:pt x="453" y="28528"/>
                  </a:cubicBezTo>
                  <a:cubicBezTo>
                    <a:pt x="787" y="29944"/>
                    <a:pt x="1382" y="31325"/>
                    <a:pt x="2215" y="32504"/>
                  </a:cubicBezTo>
                  <a:cubicBezTo>
                    <a:pt x="2989" y="33600"/>
                    <a:pt x="3978" y="34588"/>
                    <a:pt x="5168" y="35421"/>
                  </a:cubicBezTo>
                  <a:cubicBezTo>
                    <a:pt x="6478" y="36338"/>
                    <a:pt x="8050" y="37040"/>
                    <a:pt x="9835" y="37529"/>
                  </a:cubicBezTo>
                  <a:cubicBezTo>
                    <a:pt x="11383" y="37945"/>
                    <a:pt x="13050" y="38160"/>
                    <a:pt x="14800" y="38160"/>
                  </a:cubicBezTo>
                  <a:lnTo>
                    <a:pt x="15193" y="38160"/>
                  </a:lnTo>
                  <a:cubicBezTo>
                    <a:pt x="15205" y="38160"/>
                    <a:pt x="15229" y="38148"/>
                    <a:pt x="15265" y="38148"/>
                  </a:cubicBezTo>
                  <a:lnTo>
                    <a:pt x="15658" y="38148"/>
                  </a:lnTo>
                  <a:cubicBezTo>
                    <a:pt x="15681" y="38148"/>
                    <a:pt x="15693" y="38124"/>
                    <a:pt x="15717" y="38124"/>
                  </a:cubicBezTo>
                  <a:cubicBezTo>
                    <a:pt x="15812" y="38124"/>
                    <a:pt x="15908" y="38112"/>
                    <a:pt x="16015" y="38112"/>
                  </a:cubicBezTo>
                  <a:cubicBezTo>
                    <a:pt x="16193" y="38100"/>
                    <a:pt x="16372" y="38076"/>
                    <a:pt x="16527" y="38064"/>
                  </a:cubicBezTo>
                  <a:lnTo>
                    <a:pt x="16551" y="38064"/>
                  </a:lnTo>
                  <a:cubicBezTo>
                    <a:pt x="16622" y="38064"/>
                    <a:pt x="16693" y="38053"/>
                    <a:pt x="16765" y="38053"/>
                  </a:cubicBezTo>
                  <a:cubicBezTo>
                    <a:pt x="16777" y="38053"/>
                    <a:pt x="16801" y="38041"/>
                    <a:pt x="16824" y="38041"/>
                  </a:cubicBezTo>
                  <a:cubicBezTo>
                    <a:pt x="16872" y="38041"/>
                    <a:pt x="16908" y="38017"/>
                    <a:pt x="16943" y="38017"/>
                  </a:cubicBezTo>
                  <a:lnTo>
                    <a:pt x="16967" y="38005"/>
                  </a:lnTo>
                  <a:cubicBezTo>
                    <a:pt x="17884" y="37898"/>
                    <a:pt x="18789" y="37743"/>
                    <a:pt x="19646" y="37517"/>
                  </a:cubicBezTo>
                  <a:cubicBezTo>
                    <a:pt x="21432" y="37040"/>
                    <a:pt x="22992" y="36326"/>
                    <a:pt x="24302" y="35397"/>
                  </a:cubicBezTo>
                  <a:cubicBezTo>
                    <a:pt x="25492" y="34564"/>
                    <a:pt x="26492" y="33588"/>
                    <a:pt x="27266" y="32480"/>
                  </a:cubicBezTo>
                  <a:cubicBezTo>
                    <a:pt x="28088" y="31290"/>
                    <a:pt x="28707" y="29921"/>
                    <a:pt x="29016" y="28516"/>
                  </a:cubicBezTo>
                  <a:cubicBezTo>
                    <a:pt x="29195" y="27718"/>
                    <a:pt x="29326" y="26861"/>
                    <a:pt x="29397" y="25968"/>
                  </a:cubicBezTo>
                  <a:cubicBezTo>
                    <a:pt x="29481" y="25075"/>
                    <a:pt x="29481" y="24217"/>
                    <a:pt x="29433" y="23384"/>
                  </a:cubicBezTo>
                  <a:cubicBezTo>
                    <a:pt x="29326" y="21670"/>
                    <a:pt x="29028" y="19967"/>
                    <a:pt x="28540" y="18324"/>
                  </a:cubicBezTo>
                  <a:cubicBezTo>
                    <a:pt x="27600" y="15193"/>
                    <a:pt x="26016" y="12085"/>
                    <a:pt x="23790" y="9073"/>
                  </a:cubicBezTo>
                  <a:cubicBezTo>
                    <a:pt x="21980" y="6596"/>
                    <a:pt x="19825" y="4239"/>
                    <a:pt x="17408" y="2084"/>
                  </a:cubicBezTo>
                  <a:cubicBezTo>
                    <a:pt x="17301" y="1989"/>
                    <a:pt x="17217" y="1905"/>
                    <a:pt x="17110" y="1798"/>
                  </a:cubicBezTo>
                  <a:cubicBezTo>
                    <a:pt x="16622" y="1393"/>
                    <a:pt x="16146" y="1000"/>
                    <a:pt x="15658" y="607"/>
                  </a:cubicBezTo>
                  <a:lnTo>
                    <a:pt x="15431" y="441"/>
                  </a:lnTo>
                  <a:cubicBezTo>
                    <a:pt x="15217" y="298"/>
                    <a:pt x="15027" y="143"/>
                    <a:pt x="14824" y="12"/>
                  </a:cubicBezTo>
                  <a:cubicBezTo>
                    <a:pt x="14788" y="0"/>
                    <a:pt x="14741" y="0"/>
                    <a:pt x="14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02;p52">
              <a:extLst>
                <a:ext uri="{FF2B5EF4-FFF2-40B4-BE49-F238E27FC236}">
                  <a16:creationId xmlns:a16="http://schemas.microsoft.com/office/drawing/2014/main" id="{2E5460CA-F3C5-5204-3BAB-D441B9B419F9}"/>
                </a:ext>
              </a:extLst>
            </p:cNvPr>
            <p:cNvSpPr/>
            <p:nvPr/>
          </p:nvSpPr>
          <p:spPr>
            <a:xfrm>
              <a:off x="6696621" y="2144900"/>
              <a:ext cx="697450" cy="908175"/>
            </a:xfrm>
            <a:custGeom>
              <a:avLst/>
              <a:gdLst/>
              <a:ahLst/>
              <a:cxnLst/>
              <a:rect l="l" t="t" r="r" b="b"/>
              <a:pathLst>
                <a:path w="27898" h="36327" extrusionOk="0">
                  <a:moveTo>
                    <a:pt x="12348" y="1"/>
                  </a:moveTo>
                  <a:lnTo>
                    <a:pt x="12348" y="1"/>
                  </a:lnTo>
                  <a:cubicBezTo>
                    <a:pt x="9788" y="2251"/>
                    <a:pt x="7538" y="4680"/>
                    <a:pt x="5680" y="7216"/>
                  </a:cubicBezTo>
                  <a:cubicBezTo>
                    <a:pt x="3466" y="10228"/>
                    <a:pt x="1870" y="13336"/>
                    <a:pt x="930" y="16479"/>
                  </a:cubicBezTo>
                  <a:cubicBezTo>
                    <a:pt x="441" y="18134"/>
                    <a:pt x="132" y="19836"/>
                    <a:pt x="37" y="21539"/>
                  </a:cubicBezTo>
                  <a:cubicBezTo>
                    <a:pt x="1" y="22360"/>
                    <a:pt x="13" y="23230"/>
                    <a:pt x="72" y="24111"/>
                  </a:cubicBezTo>
                  <a:cubicBezTo>
                    <a:pt x="144" y="25004"/>
                    <a:pt x="263" y="25873"/>
                    <a:pt x="453" y="26659"/>
                  </a:cubicBezTo>
                  <a:cubicBezTo>
                    <a:pt x="763" y="28075"/>
                    <a:pt x="1382" y="29445"/>
                    <a:pt x="2215" y="30647"/>
                  </a:cubicBezTo>
                  <a:cubicBezTo>
                    <a:pt x="2989" y="31743"/>
                    <a:pt x="3978" y="32731"/>
                    <a:pt x="5168" y="33576"/>
                  </a:cubicBezTo>
                  <a:cubicBezTo>
                    <a:pt x="6478" y="34505"/>
                    <a:pt x="8061" y="35219"/>
                    <a:pt x="9835" y="35695"/>
                  </a:cubicBezTo>
                  <a:cubicBezTo>
                    <a:pt x="11383" y="36112"/>
                    <a:pt x="13062" y="36326"/>
                    <a:pt x="14812" y="36326"/>
                  </a:cubicBezTo>
                  <a:lnTo>
                    <a:pt x="15205" y="36326"/>
                  </a:lnTo>
                  <a:cubicBezTo>
                    <a:pt x="15372" y="36326"/>
                    <a:pt x="15515" y="36315"/>
                    <a:pt x="15670" y="36315"/>
                  </a:cubicBezTo>
                  <a:lnTo>
                    <a:pt x="15729" y="36315"/>
                  </a:lnTo>
                  <a:cubicBezTo>
                    <a:pt x="15812" y="36315"/>
                    <a:pt x="15920" y="36303"/>
                    <a:pt x="16003" y="36303"/>
                  </a:cubicBezTo>
                  <a:cubicBezTo>
                    <a:pt x="16265" y="36291"/>
                    <a:pt x="16515" y="36255"/>
                    <a:pt x="16777" y="36231"/>
                  </a:cubicBezTo>
                  <a:cubicBezTo>
                    <a:pt x="16824" y="36231"/>
                    <a:pt x="16860" y="36207"/>
                    <a:pt x="16896" y="36207"/>
                  </a:cubicBezTo>
                  <a:lnTo>
                    <a:pt x="16967" y="36196"/>
                  </a:lnTo>
                  <a:cubicBezTo>
                    <a:pt x="17920" y="36088"/>
                    <a:pt x="18825" y="35922"/>
                    <a:pt x="19670" y="35695"/>
                  </a:cubicBezTo>
                  <a:cubicBezTo>
                    <a:pt x="21456" y="35219"/>
                    <a:pt x="23016" y="34505"/>
                    <a:pt x="24325" y="33576"/>
                  </a:cubicBezTo>
                  <a:cubicBezTo>
                    <a:pt x="25516" y="32743"/>
                    <a:pt x="26516" y="31766"/>
                    <a:pt x="27290" y="30647"/>
                  </a:cubicBezTo>
                  <a:cubicBezTo>
                    <a:pt x="27516" y="30338"/>
                    <a:pt x="27707" y="30004"/>
                    <a:pt x="27897" y="29659"/>
                  </a:cubicBezTo>
                  <a:lnTo>
                    <a:pt x="27897" y="29659"/>
                  </a:lnTo>
                  <a:cubicBezTo>
                    <a:pt x="27707" y="29873"/>
                    <a:pt x="27492" y="30064"/>
                    <a:pt x="27290" y="30254"/>
                  </a:cubicBezTo>
                  <a:cubicBezTo>
                    <a:pt x="26326" y="31123"/>
                    <a:pt x="25242" y="31850"/>
                    <a:pt x="24063" y="32397"/>
                  </a:cubicBezTo>
                  <a:cubicBezTo>
                    <a:pt x="22885" y="32945"/>
                    <a:pt x="21623" y="33350"/>
                    <a:pt x="20325" y="33564"/>
                  </a:cubicBezTo>
                  <a:cubicBezTo>
                    <a:pt x="19562" y="33683"/>
                    <a:pt x="18788" y="33749"/>
                    <a:pt x="18013" y="33749"/>
                  </a:cubicBezTo>
                  <a:cubicBezTo>
                    <a:pt x="17468" y="33749"/>
                    <a:pt x="16924" y="33716"/>
                    <a:pt x="16384" y="33648"/>
                  </a:cubicBezTo>
                  <a:cubicBezTo>
                    <a:pt x="15729" y="33576"/>
                    <a:pt x="15074" y="33457"/>
                    <a:pt x="14431" y="33278"/>
                  </a:cubicBezTo>
                  <a:cubicBezTo>
                    <a:pt x="13788" y="33100"/>
                    <a:pt x="13157" y="32874"/>
                    <a:pt x="12538" y="32624"/>
                  </a:cubicBezTo>
                  <a:cubicBezTo>
                    <a:pt x="11919" y="32338"/>
                    <a:pt x="11312" y="32028"/>
                    <a:pt x="10728" y="31659"/>
                  </a:cubicBezTo>
                  <a:cubicBezTo>
                    <a:pt x="10193" y="31314"/>
                    <a:pt x="9669" y="30945"/>
                    <a:pt x="9193" y="30540"/>
                  </a:cubicBezTo>
                  <a:cubicBezTo>
                    <a:pt x="8300" y="29778"/>
                    <a:pt x="7514" y="28885"/>
                    <a:pt x="6871" y="27897"/>
                  </a:cubicBezTo>
                  <a:cubicBezTo>
                    <a:pt x="6264" y="26944"/>
                    <a:pt x="5799" y="25897"/>
                    <a:pt x="5490" y="24825"/>
                  </a:cubicBezTo>
                  <a:cubicBezTo>
                    <a:pt x="4835" y="22551"/>
                    <a:pt x="4775" y="20134"/>
                    <a:pt x="5073" y="17800"/>
                  </a:cubicBezTo>
                  <a:cubicBezTo>
                    <a:pt x="5383" y="15252"/>
                    <a:pt x="6085" y="12776"/>
                    <a:pt x="6990" y="10371"/>
                  </a:cubicBezTo>
                  <a:cubicBezTo>
                    <a:pt x="7895" y="7978"/>
                    <a:pt x="9002" y="5644"/>
                    <a:pt x="10264" y="3406"/>
                  </a:cubicBezTo>
                  <a:cubicBezTo>
                    <a:pt x="10919" y="2251"/>
                    <a:pt x="11609" y="1120"/>
                    <a:pt x="1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03;p52">
              <a:extLst>
                <a:ext uri="{FF2B5EF4-FFF2-40B4-BE49-F238E27FC236}">
                  <a16:creationId xmlns:a16="http://schemas.microsoft.com/office/drawing/2014/main" id="{6E9D61F7-1F32-0A18-442D-6B016E5074B7}"/>
                </a:ext>
              </a:extLst>
            </p:cNvPr>
            <p:cNvSpPr/>
            <p:nvPr/>
          </p:nvSpPr>
          <p:spPr>
            <a:xfrm>
              <a:off x="7107996" y="2147575"/>
              <a:ext cx="257800" cy="256025"/>
            </a:xfrm>
            <a:custGeom>
              <a:avLst/>
              <a:gdLst/>
              <a:ahLst/>
              <a:cxnLst/>
              <a:rect l="l" t="t" r="r" b="b"/>
              <a:pathLst>
                <a:path w="10312" h="10241" extrusionOk="0">
                  <a:moveTo>
                    <a:pt x="5156" y="1"/>
                  </a:moveTo>
                  <a:cubicBezTo>
                    <a:pt x="2358" y="1"/>
                    <a:pt x="60" y="2275"/>
                    <a:pt x="24" y="5061"/>
                  </a:cubicBezTo>
                  <a:cubicBezTo>
                    <a:pt x="0" y="7883"/>
                    <a:pt x="2274" y="10204"/>
                    <a:pt x="5084" y="10240"/>
                  </a:cubicBezTo>
                  <a:cubicBezTo>
                    <a:pt x="7918" y="10240"/>
                    <a:pt x="10240" y="7954"/>
                    <a:pt x="10264" y="5180"/>
                  </a:cubicBezTo>
                  <a:cubicBezTo>
                    <a:pt x="10311" y="2346"/>
                    <a:pt x="8037" y="25"/>
                    <a:pt x="5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04;p52">
              <a:extLst>
                <a:ext uri="{FF2B5EF4-FFF2-40B4-BE49-F238E27FC236}">
                  <a16:creationId xmlns:a16="http://schemas.microsoft.com/office/drawing/2014/main" id="{67DF0A54-F680-B559-062E-3DD69BD7C584}"/>
                </a:ext>
              </a:extLst>
            </p:cNvPr>
            <p:cNvSpPr/>
            <p:nvPr/>
          </p:nvSpPr>
          <p:spPr>
            <a:xfrm>
              <a:off x="7149671" y="2275875"/>
              <a:ext cx="174150" cy="25"/>
            </a:xfrm>
            <a:custGeom>
              <a:avLst/>
              <a:gdLst/>
              <a:ahLst/>
              <a:cxnLst/>
              <a:rect l="l" t="t" r="r" b="b"/>
              <a:pathLst>
                <a:path w="6966" h="1" fill="none" extrusionOk="0">
                  <a:moveTo>
                    <a:pt x="0" y="0"/>
                  </a:moveTo>
                  <a:lnTo>
                    <a:pt x="6965" y="0"/>
                  </a:lnTo>
                </a:path>
              </a:pathLst>
            </a:custGeom>
            <a:noFill/>
            <a:ln w="7450" cap="rnd"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05;p52">
              <a:extLst>
                <a:ext uri="{FF2B5EF4-FFF2-40B4-BE49-F238E27FC236}">
                  <a16:creationId xmlns:a16="http://schemas.microsoft.com/office/drawing/2014/main" id="{C2A3CBBA-C8F8-D780-F289-14D7A35F70B4}"/>
                </a:ext>
              </a:extLst>
            </p:cNvPr>
            <p:cNvSpPr/>
            <p:nvPr/>
          </p:nvSpPr>
          <p:spPr>
            <a:xfrm>
              <a:off x="6806171" y="2456250"/>
              <a:ext cx="259275" cy="394125"/>
            </a:xfrm>
            <a:custGeom>
              <a:avLst/>
              <a:gdLst/>
              <a:ahLst/>
              <a:cxnLst/>
              <a:rect l="l" t="t" r="r" b="b"/>
              <a:pathLst>
                <a:path w="10371" h="15765" extrusionOk="0">
                  <a:moveTo>
                    <a:pt x="5227" y="3525"/>
                  </a:moveTo>
                  <a:cubicBezTo>
                    <a:pt x="5430" y="6144"/>
                    <a:pt x="5644" y="8347"/>
                    <a:pt x="5846" y="10133"/>
                  </a:cubicBezTo>
                  <a:lnTo>
                    <a:pt x="4441" y="10133"/>
                  </a:lnTo>
                  <a:cubicBezTo>
                    <a:pt x="4549" y="8740"/>
                    <a:pt x="4811" y="6537"/>
                    <a:pt x="5227" y="3525"/>
                  </a:cubicBezTo>
                  <a:close/>
                  <a:moveTo>
                    <a:pt x="2084" y="1"/>
                  </a:moveTo>
                  <a:lnTo>
                    <a:pt x="0" y="15764"/>
                  </a:lnTo>
                  <a:lnTo>
                    <a:pt x="4251" y="15764"/>
                  </a:lnTo>
                  <a:lnTo>
                    <a:pt x="4501" y="12931"/>
                  </a:lnTo>
                  <a:lnTo>
                    <a:pt x="5965" y="12931"/>
                  </a:lnTo>
                  <a:lnTo>
                    <a:pt x="6168" y="15764"/>
                  </a:lnTo>
                  <a:lnTo>
                    <a:pt x="10371" y="15764"/>
                  </a:lnTo>
                  <a:lnTo>
                    <a:pt x="8025"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06;p52">
              <a:extLst>
                <a:ext uri="{FF2B5EF4-FFF2-40B4-BE49-F238E27FC236}">
                  <a16:creationId xmlns:a16="http://schemas.microsoft.com/office/drawing/2014/main" id="{E20DC577-37C4-682B-7167-02D2D6800B76}"/>
                </a:ext>
              </a:extLst>
            </p:cNvPr>
            <p:cNvSpPr/>
            <p:nvPr/>
          </p:nvSpPr>
          <p:spPr>
            <a:xfrm>
              <a:off x="7082996" y="2456250"/>
              <a:ext cx="238725" cy="394125"/>
            </a:xfrm>
            <a:custGeom>
              <a:avLst/>
              <a:gdLst/>
              <a:ahLst/>
              <a:cxnLst/>
              <a:rect l="l" t="t" r="r" b="b"/>
              <a:pathLst>
                <a:path w="9549" h="15765" extrusionOk="0">
                  <a:moveTo>
                    <a:pt x="4096" y="2691"/>
                  </a:moveTo>
                  <a:cubicBezTo>
                    <a:pt x="4525" y="2703"/>
                    <a:pt x="4810" y="2727"/>
                    <a:pt x="4953" y="2787"/>
                  </a:cubicBezTo>
                  <a:cubicBezTo>
                    <a:pt x="5096" y="2834"/>
                    <a:pt x="5215" y="2965"/>
                    <a:pt x="5310" y="3168"/>
                  </a:cubicBezTo>
                  <a:cubicBezTo>
                    <a:pt x="5406" y="3358"/>
                    <a:pt x="5441" y="3703"/>
                    <a:pt x="5441" y="4191"/>
                  </a:cubicBezTo>
                  <a:cubicBezTo>
                    <a:pt x="5441" y="5132"/>
                    <a:pt x="5394" y="5704"/>
                    <a:pt x="5275" y="5894"/>
                  </a:cubicBezTo>
                  <a:cubicBezTo>
                    <a:pt x="5168" y="6096"/>
                    <a:pt x="4917" y="6192"/>
                    <a:pt x="4513" y="6192"/>
                  </a:cubicBezTo>
                  <a:cubicBezTo>
                    <a:pt x="4417" y="6192"/>
                    <a:pt x="4275" y="6192"/>
                    <a:pt x="4096" y="6204"/>
                  </a:cubicBezTo>
                  <a:lnTo>
                    <a:pt x="4096" y="2691"/>
                  </a:lnTo>
                  <a:close/>
                  <a:moveTo>
                    <a:pt x="4096" y="8656"/>
                  </a:moveTo>
                  <a:cubicBezTo>
                    <a:pt x="4715" y="8680"/>
                    <a:pt x="5084" y="8763"/>
                    <a:pt x="5227" y="8906"/>
                  </a:cubicBezTo>
                  <a:cubicBezTo>
                    <a:pt x="5370" y="9049"/>
                    <a:pt x="5441" y="9454"/>
                    <a:pt x="5441" y="10133"/>
                  </a:cubicBezTo>
                  <a:lnTo>
                    <a:pt x="5441" y="11597"/>
                  </a:lnTo>
                  <a:cubicBezTo>
                    <a:pt x="5441" y="12240"/>
                    <a:pt x="5370" y="12633"/>
                    <a:pt x="5203" y="12800"/>
                  </a:cubicBezTo>
                  <a:cubicBezTo>
                    <a:pt x="5048" y="12954"/>
                    <a:pt x="4679" y="13050"/>
                    <a:pt x="4096" y="13074"/>
                  </a:cubicBezTo>
                  <a:lnTo>
                    <a:pt x="4096" y="8656"/>
                  </a:lnTo>
                  <a:close/>
                  <a:moveTo>
                    <a:pt x="0" y="1"/>
                  </a:moveTo>
                  <a:lnTo>
                    <a:pt x="0" y="15764"/>
                  </a:lnTo>
                  <a:lnTo>
                    <a:pt x="4739" y="15764"/>
                  </a:lnTo>
                  <a:cubicBezTo>
                    <a:pt x="6394" y="15764"/>
                    <a:pt x="7489" y="15681"/>
                    <a:pt x="8013" y="15491"/>
                  </a:cubicBezTo>
                  <a:cubicBezTo>
                    <a:pt x="8549" y="15300"/>
                    <a:pt x="8942" y="14943"/>
                    <a:pt x="9180" y="14431"/>
                  </a:cubicBezTo>
                  <a:cubicBezTo>
                    <a:pt x="9430" y="13919"/>
                    <a:pt x="9549" y="13133"/>
                    <a:pt x="9549" y="12062"/>
                  </a:cubicBezTo>
                  <a:lnTo>
                    <a:pt x="9549" y="10609"/>
                  </a:lnTo>
                  <a:cubicBezTo>
                    <a:pt x="9549" y="9585"/>
                    <a:pt x="9382" y="8823"/>
                    <a:pt x="9037" y="8323"/>
                  </a:cubicBezTo>
                  <a:cubicBezTo>
                    <a:pt x="8704" y="7823"/>
                    <a:pt x="8061" y="7466"/>
                    <a:pt x="7108" y="7251"/>
                  </a:cubicBezTo>
                  <a:cubicBezTo>
                    <a:pt x="7965" y="7061"/>
                    <a:pt x="8537" y="6775"/>
                    <a:pt x="8823" y="6418"/>
                  </a:cubicBezTo>
                  <a:cubicBezTo>
                    <a:pt x="9108" y="6049"/>
                    <a:pt x="9251" y="5406"/>
                    <a:pt x="9251" y="4489"/>
                  </a:cubicBezTo>
                  <a:cubicBezTo>
                    <a:pt x="9251" y="3120"/>
                    <a:pt x="9049" y="2132"/>
                    <a:pt x="8644" y="1524"/>
                  </a:cubicBezTo>
                  <a:cubicBezTo>
                    <a:pt x="8227" y="905"/>
                    <a:pt x="7692" y="501"/>
                    <a:pt x="7025" y="298"/>
                  </a:cubicBezTo>
                  <a:cubicBezTo>
                    <a:pt x="6358" y="96"/>
                    <a:pt x="5382" y="1"/>
                    <a:pt x="409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25" name="Google Shape;525;p47"/>
          <p:cNvSpPr txBox="1"/>
          <p:nvPr/>
        </p:nvSpPr>
        <p:spPr>
          <a:xfrm>
            <a:off x="6881275" y="3264100"/>
            <a:ext cx="12858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accent3"/>
                </a:solidFill>
                <a:latin typeface="Krona One"/>
                <a:ea typeface="Krona One"/>
                <a:cs typeface="Krona One"/>
                <a:sym typeface="Krona One"/>
              </a:rPr>
              <a:t>2024</a:t>
            </a:r>
            <a:endParaRPr sz="2200" b="1">
              <a:solidFill>
                <a:schemeClr val="accent3"/>
              </a:solidFill>
              <a:latin typeface="Krona One"/>
              <a:ea typeface="Krona One"/>
              <a:cs typeface="Krona One"/>
              <a:sym typeface="Krona One"/>
            </a:endParaRPr>
          </a:p>
        </p:txBody>
      </p:sp>
      <p:pic>
        <p:nvPicPr>
          <p:cNvPr id="8" name="Picture 7">
            <a:extLst>
              <a:ext uri="{FF2B5EF4-FFF2-40B4-BE49-F238E27FC236}">
                <a16:creationId xmlns:a16="http://schemas.microsoft.com/office/drawing/2014/main" id="{28EC5E6F-AB44-7C33-3054-36B58549F08A}"/>
              </a:ext>
            </a:extLst>
          </p:cNvPr>
          <p:cNvPicPr>
            <a:picLocks noChangeAspect="1"/>
          </p:cNvPicPr>
          <p:nvPr/>
        </p:nvPicPr>
        <p:blipFill>
          <a:blip r:embed="rId3"/>
          <a:stretch>
            <a:fillRect/>
          </a:stretch>
        </p:blipFill>
        <p:spPr>
          <a:xfrm>
            <a:off x="4549140" y="0"/>
            <a:ext cx="4594860" cy="5143500"/>
          </a:xfrm>
          <a:prstGeom prst="rect">
            <a:avLst/>
          </a:prstGeom>
        </p:spPr>
      </p:pic>
      <p:sp>
        <p:nvSpPr>
          <p:cNvPr id="2" name="TextBox 1">
            <a:extLst>
              <a:ext uri="{FF2B5EF4-FFF2-40B4-BE49-F238E27FC236}">
                <a16:creationId xmlns:a16="http://schemas.microsoft.com/office/drawing/2014/main" id="{C12DB4B7-C051-9D1E-8E6B-6954B7BD967D}"/>
              </a:ext>
            </a:extLst>
          </p:cNvPr>
          <p:cNvSpPr txBox="1"/>
          <p:nvPr/>
        </p:nvSpPr>
        <p:spPr>
          <a:xfrm>
            <a:off x="0" y="0"/>
            <a:ext cx="4762920" cy="4753289"/>
          </a:xfrm>
          <a:prstGeom prst="rect">
            <a:avLst/>
          </a:prstGeom>
          <a:noFill/>
        </p:spPr>
        <p:txBody>
          <a:bodyPr wrap="square" rtlCol="0">
            <a:spAutoFit/>
          </a:bodyPr>
          <a:lstStyle/>
          <a:p>
            <a:pPr marL="0" marR="0">
              <a:lnSpc>
                <a:spcPct val="107000"/>
              </a:lnSpc>
              <a:spcBef>
                <a:spcPts val="0"/>
              </a:spcBef>
              <a:spcAft>
                <a:spcPts val="0"/>
              </a:spcAft>
            </a:pPr>
            <a:endPar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800" b="1"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b="1" dirty="0">
                <a:solidFill>
                  <a:schemeClr val="tx1"/>
                </a:solidFill>
                <a:latin typeface="Krona One" panose="020B0604020202020204" charset="0"/>
                <a:ea typeface="Calibri" panose="020F0502020204030204" pitchFamily="34" charset="0"/>
                <a:cs typeface="Times New Roman" panose="02020603050405020304" pitchFamily="18" charset="0"/>
              </a:rPr>
              <a:t>Q</a:t>
            </a: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uery to calculate the total blood donation quantity by gender.</a:t>
            </a:r>
            <a:endParaRPr lang="en-IN" sz="18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Query:</a:t>
            </a:r>
          </a:p>
          <a:p>
            <a:pPr marL="0" marR="0">
              <a:lnSpc>
                <a:spcPct val="107000"/>
              </a:lnSpc>
              <a:spcBef>
                <a:spcPts val="0"/>
              </a:spcBef>
              <a:spcAft>
                <a:spcPts val="0"/>
              </a:spcAft>
            </a:pPr>
            <a:endParaRPr lang="en-IN" sz="18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SELECT d.gender, SUM(bs.stored_blood_quantity) AS total_donation_quantity</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FROM Donor d</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JOIN Blood_stored bs ON d.bc_id = bs.bc_id</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GROUP BY d.gender;</a:t>
            </a:r>
          </a:p>
          <a:p>
            <a:pPr marL="0" marR="0">
              <a:lnSpc>
                <a:spcPct val="107000"/>
              </a:lnSpc>
              <a:spcBef>
                <a:spcPts val="0"/>
              </a:spcBef>
              <a:spcAft>
                <a:spcPts val="0"/>
              </a:spcAft>
            </a:pPr>
            <a:endPar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4" name="TextBox 3">
            <a:extLst>
              <a:ext uri="{FF2B5EF4-FFF2-40B4-BE49-F238E27FC236}">
                <a16:creationId xmlns:a16="http://schemas.microsoft.com/office/drawing/2014/main" id="{48436753-C118-2A65-9DBA-8FDBE13F16BE}"/>
              </a:ext>
            </a:extLst>
          </p:cNvPr>
          <p:cNvSpPr txBox="1"/>
          <p:nvPr/>
        </p:nvSpPr>
        <p:spPr>
          <a:xfrm>
            <a:off x="0" y="0"/>
            <a:ext cx="9144000" cy="5317353"/>
          </a:xfrm>
          <a:prstGeom prst="rect">
            <a:avLst/>
          </a:prstGeom>
          <a:noFill/>
        </p:spPr>
        <p:txBody>
          <a:bodyPr wrap="square">
            <a:spAutoFit/>
          </a:bodyPr>
          <a:lstStyle/>
          <a:p>
            <a:pPr marL="0" marR="0">
              <a:lnSpc>
                <a:spcPct val="107000"/>
              </a:lnSpc>
              <a:spcBef>
                <a:spcPts val="0"/>
              </a:spcBef>
              <a:spcAft>
                <a:spcPts val="0"/>
              </a:spcAft>
            </a:pPr>
            <a:r>
              <a:rPr lang="en-IN" sz="1800" b="1" dirty="0">
                <a:solidFill>
                  <a:schemeClr val="tx1"/>
                </a:solidFill>
                <a:latin typeface="Krona One" panose="020B0604020202020204" charset="0"/>
                <a:ea typeface="Calibri" panose="020F0502020204030204" pitchFamily="34" charset="0"/>
                <a:cs typeface="Times New Roman" panose="02020603050405020304" pitchFamily="18" charset="0"/>
              </a:rPr>
              <a:t>Query to r</a:t>
            </a: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etrieve requested blood groups that are available at specific blood donation camps and provides the names of those camps.</a:t>
            </a:r>
          </a:p>
          <a:p>
            <a:pPr marL="0" marR="0">
              <a:lnSpc>
                <a:spcPct val="107000"/>
              </a:lnSpc>
              <a:spcBef>
                <a:spcPts val="0"/>
              </a:spcBef>
              <a:spcAft>
                <a:spcPts val="0"/>
              </a:spcAft>
            </a:pPr>
            <a:endParaRPr lang="en-IN" sz="18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Query:</a:t>
            </a:r>
          </a:p>
          <a:p>
            <a:pPr marL="0" marR="0">
              <a:lnSpc>
                <a:spcPct val="107000"/>
              </a:lnSpc>
              <a:spcBef>
                <a:spcPts val="0"/>
              </a:spcBef>
              <a:spcAft>
                <a:spcPts val="0"/>
              </a:spcAft>
            </a:pPr>
            <a:endParaRPr lang="en-IN" sz="18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SELECT DISTINCT bs.blood_type as Requested_blood_group, bc.bc_name as Available_at_blood_camps FROM blood_camp bc,blood_stored bs WHERE bs.bc_id = bc.bc_id AND bs.blood_type in(SELECT DISTINCT  r.blood_group FROM request r) AND bs.stored_blood_quantity &gt; 0 </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GROUP by bs.blood_type,bc.bc_name </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ORDER by bs.blood_type;</a:t>
            </a:r>
          </a:p>
          <a:p>
            <a:pPr marL="0" marR="0">
              <a:lnSpc>
                <a:spcPct val="107000"/>
              </a:lnSpc>
              <a:spcBef>
                <a:spcPts val="0"/>
              </a:spcBef>
              <a:spcAft>
                <a:spcPts val="0"/>
              </a:spcAft>
            </a:pPr>
            <a:endParaRPr lang="en-IN" sz="12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2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2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2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2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2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2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2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2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8" name="Picture 7">
            <a:extLst>
              <a:ext uri="{FF2B5EF4-FFF2-40B4-BE49-F238E27FC236}">
                <a16:creationId xmlns:a16="http://schemas.microsoft.com/office/drawing/2014/main" id="{FC403A94-C2ED-E2AE-6534-0A0997C8D5F4}"/>
              </a:ext>
            </a:extLst>
          </p:cNvPr>
          <p:cNvPicPr>
            <a:picLocks noChangeAspect="1"/>
          </p:cNvPicPr>
          <p:nvPr/>
        </p:nvPicPr>
        <p:blipFill>
          <a:blip r:embed="rId3"/>
          <a:stretch>
            <a:fillRect/>
          </a:stretch>
        </p:blipFill>
        <p:spPr>
          <a:xfrm>
            <a:off x="4572000" y="0"/>
            <a:ext cx="4572000" cy="5143500"/>
          </a:xfrm>
          <a:prstGeom prst="rect">
            <a:avLst/>
          </a:prstGeom>
        </p:spPr>
      </p:pic>
      <p:pic>
        <p:nvPicPr>
          <p:cNvPr id="9" name="Picture 8">
            <a:extLst>
              <a:ext uri="{FF2B5EF4-FFF2-40B4-BE49-F238E27FC236}">
                <a16:creationId xmlns:a16="http://schemas.microsoft.com/office/drawing/2014/main" id="{3AEA7619-33EE-1A0C-97AF-0A4574BD7A75}"/>
              </a:ext>
            </a:extLst>
          </p:cNvPr>
          <p:cNvPicPr>
            <a:picLocks noChangeAspect="1"/>
          </p:cNvPicPr>
          <p:nvPr/>
        </p:nvPicPr>
        <p:blipFill>
          <a:blip r:embed="rId4"/>
          <a:stretch>
            <a:fillRect/>
          </a:stretch>
        </p:blipFill>
        <p:spPr>
          <a:xfrm>
            <a:off x="0" y="0"/>
            <a:ext cx="4572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7" name="Google Shape;587;p50"/>
          <p:cNvPicPr preferRelativeResize="0"/>
          <p:nvPr/>
        </p:nvPicPr>
        <p:blipFill>
          <a:blip r:embed="rId3">
            <a:alphaModFix/>
          </a:blip>
          <a:stretch>
            <a:fillRect/>
          </a:stretch>
        </p:blipFill>
        <p:spPr>
          <a:xfrm>
            <a:off x="8113776" y="3371088"/>
            <a:ext cx="1097280" cy="1054045"/>
          </a:xfrm>
          <a:prstGeom prst="rect">
            <a:avLst/>
          </a:prstGeom>
          <a:noFill/>
          <a:ln>
            <a:noFill/>
          </a:ln>
        </p:spPr>
      </p:pic>
      <p:sp>
        <p:nvSpPr>
          <p:cNvPr id="7" name="TextBox 6">
            <a:extLst>
              <a:ext uri="{FF2B5EF4-FFF2-40B4-BE49-F238E27FC236}">
                <a16:creationId xmlns:a16="http://schemas.microsoft.com/office/drawing/2014/main" id="{68EFB1C8-B02A-B1AF-065E-881AEA69B3C9}"/>
              </a:ext>
            </a:extLst>
          </p:cNvPr>
          <p:cNvSpPr txBox="1"/>
          <p:nvPr/>
        </p:nvSpPr>
        <p:spPr>
          <a:xfrm>
            <a:off x="0" y="32286"/>
            <a:ext cx="4501662" cy="5180008"/>
          </a:xfrm>
          <a:prstGeom prst="rect">
            <a:avLst/>
          </a:prstGeom>
          <a:noFill/>
        </p:spPr>
        <p:txBody>
          <a:bodyPr wrap="square">
            <a:spAutoFit/>
          </a:bodyPr>
          <a:lstStyle/>
          <a:p>
            <a:pPr>
              <a:lnSpc>
                <a:spcPct val="107000"/>
              </a:lnSpc>
            </a:pPr>
            <a:r>
              <a:rPr lang="en-IN" sz="1800" b="1" dirty="0">
                <a:solidFill>
                  <a:schemeClr val="tx1"/>
                </a:solidFill>
                <a:latin typeface="Krona One" panose="020B0604020202020204" charset="0"/>
                <a:ea typeface="Calibri" panose="020F0502020204030204" pitchFamily="34" charset="0"/>
                <a:cs typeface="Times New Roman" panose="02020603050405020304" pitchFamily="18" charset="0"/>
              </a:rPr>
              <a:t>Query to retrieve requested blood groups that are not available at specific blood donation camps and provides the names of those camps.</a:t>
            </a:r>
          </a:p>
          <a:p>
            <a:pPr marL="0" marR="0">
              <a:lnSpc>
                <a:spcPct val="107000"/>
              </a:lnSpc>
              <a:spcBef>
                <a:spcPts val="0"/>
              </a:spcBef>
              <a:spcAft>
                <a:spcPts val="0"/>
              </a:spcAft>
            </a:pPr>
            <a:endParaRPr lang="en-IN" sz="18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Query:</a:t>
            </a:r>
          </a:p>
          <a:p>
            <a:pPr marL="0" marR="0">
              <a:lnSpc>
                <a:spcPct val="107000"/>
              </a:lnSpc>
              <a:spcBef>
                <a:spcPts val="0"/>
              </a:spcBef>
              <a:spcAft>
                <a:spcPts val="0"/>
              </a:spcAft>
            </a:pPr>
            <a:endParaRPr lang="en-IN" sz="1100" b="1"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SELECT DISTINCT bs.blood_type as Requested_blood_group, bc.bc_name as Not_Available_at_blood_camps </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FROM blood_camp bc,blood_stored bs WHERE bs.bc_id = bc.bc_id and bs.blood_type in (SELECT DISTINCT  r.blood_group FROM request r) AND bs.stored_blood_quantity = 0 GROUP BY bs.blood_type,bc.bc_name</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ORDER BY bs.blood_type;</a:t>
            </a:r>
          </a:p>
        </p:txBody>
      </p:sp>
      <p:pic>
        <p:nvPicPr>
          <p:cNvPr id="2" name="Picture 1">
            <a:extLst>
              <a:ext uri="{FF2B5EF4-FFF2-40B4-BE49-F238E27FC236}">
                <a16:creationId xmlns:a16="http://schemas.microsoft.com/office/drawing/2014/main" id="{F3429C97-933F-EAEB-500D-CAB0D2A0743B}"/>
              </a:ext>
            </a:extLst>
          </p:cNvPr>
          <p:cNvPicPr>
            <a:picLocks noChangeAspect="1"/>
          </p:cNvPicPr>
          <p:nvPr/>
        </p:nvPicPr>
        <p:blipFill>
          <a:blip r:embed="rId4"/>
          <a:stretch>
            <a:fillRect/>
          </a:stretch>
        </p:blipFill>
        <p:spPr>
          <a:xfrm>
            <a:off x="4501662" y="-32286"/>
            <a:ext cx="4642338" cy="5175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17" name="TextBox 16">
            <a:extLst>
              <a:ext uri="{FF2B5EF4-FFF2-40B4-BE49-F238E27FC236}">
                <a16:creationId xmlns:a16="http://schemas.microsoft.com/office/drawing/2014/main" id="{ABF6265F-7EEE-2F35-A727-10D6E6B626AA}"/>
              </a:ext>
            </a:extLst>
          </p:cNvPr>
          <p:cNvSpPr txBox="1"/>
          <p:nvPr/>
        </p:nvSpPr>
        <p:spPr>
          <a:xfrm>
            <a:off x="0" y="0"/>
            <a:ext cx="4066286" cy="4821320"/>
          </a:xfrm>
          <a:prstGeom prst="rect">
            <a:avLst/>
          </a:prstGeom>
          <a:noFill/>
        </p:spPr>
        <p:txBody>
          <a:bodyPr wrap="square">
            <a:spAutoFit/>
          </a:bodyPr>
          <a:lstStyle/>
          <a:p>
            <a:pPr marL="0" marR="0">
              <a:lnSpc>
                <a:spcPct val="107000"/>
              </a:lnSpc>
              <a:spcBef>
                <a:spcPts val="0"/>
              </a:spcBef>
              <a:spcAft>
                <a:spcPts val="0"/>
              </a:spcAft>
            </a:pPr>
            <a:r>
              <a:rPr lang="en-IN" sz="1800" b="1" dirty="0">
                <a:solidFill>
                  <a:schemeClr val="tx1"/>
                </a:solidFill>
                <a:latin typeface="Krona One" panose="020B0604020202020204" charset="0"/>
                <a:ea typeface="Calibri" panose="020F0502020204030204" pitchFamily="34" charset="0"/>
                <a:cs typeface="Times New Roman" panose="02020603050405020304" pitchFamily="18" charset="0"/>
              </a:rPr>
              <a:t>Query to </a:t>
            </a: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Identify blood requests for specific </a:t>
            </a:r>
            <a:r>
              <a:rPr lang="en-IN" sz="1800" b="1" dirty="0">
                <a:solidFill>
                  <a:schemeClr val="tx1"/>
                </a:solidFill>
                <a:latin typeface="Krona One" panose="020B0604020202020204" charset="0"/>
                <a:ea typeface="Calibri" panose="020F0502020204030204" pitchFamily="34" charset="0"/>
                <a:cs typeface="Times New Roman" panose="02020603050405020304" pitchFamily="18" charset="0"/>
              </a:rPr>
              <a:t>b</a:t>
            </a: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lood </a:t>
            </a:r>
            <a:r>
              <a:rPr lang="en-IN" sz="1800" b="1" dirty="0">
                <a:solidFill>
                  <a:schemeClr val="tx1"/>
                </a:solidFill>
                <a:latin typeface="Krona One" panose="020B0604020202020204" charset="0"/>
                <a:ea typeface="Calibri" panose="020F0502020204030204" pitchFamily="34" charset="0"/>
                <a:cs typeface="Times New Roman" panose="02020603050405020304" pitchFamily="18" charset="0"/>
              </a:rPr>
              <a:t>g</a:t>
            </a: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roup and </a:t>
            </a:r>
            <a:r>
              <a:rPr lang="en-IN" sz="1800" b="1" dirty="0">
                <a:solidFill>
                  <a:schemeClr val="tx1"/>
                </a:solidFill>
                <a:latin typeface="Krona One" panose="020B0604020202020204" charset="0"/>
                <a:ea typeface="Calibri" panose="020F0502020204030204" pitchFamily="34" charset="0"/>
                <a:cs typeface="Times New Roman" panose="02020603050405020304" pitchFamily="18" charset="0"/>
              </a:rPr>
              <a:t>h</a:t>
            </a: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ospital.</a:t>
            </a:r>
          </a:p>
          <a:p>
            <a:pPr marL="0" marR="0">
              <a:lnSpc>
                <a:spcPct val="107000"/>
              </a:lnSpc>
              <a:spcBef>
                <a:spcPts val="0"/>
              </a:spcBef>
              <a:spcAft>
                <a:spcPts val="0"/>
              </a:spcAft>
            </a:pPr>
            <a:endParaRPr lang="en-IN" sz="18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Query:</a:t>
            </a:r>
          </a:p>
          <a:p>
            <a:pPr marL="0" marR="0">
              <a:lnSpc>
                <a:spcPct val="107000"/>
              </a:lnSpc>
              <a:spcBef>
                <a:spcPts val="0"/>
              </a:spcBef>
              <a:spcAft>
                <a:spcPts val="0"/>
              </a:spcAft>
            </a:pPr>
            <a:endParaRPr lang="en-IN" sz="12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SELECT r.req_id, r.req_quantity, r.blood_group, h.h_name</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FROM Request r</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JOIN Hospital h ON r.hospital_id = h.hospital_id</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WHERE r.blood_group = 'A+’;</a:t>
            </a:r>
          </a:p>
          <a:p>
            <a:pPr marL="0" marR="0">
              <a:lnSpc>
                <a:spcPct val="107000"/>
              </a:lnSpc>
              <a:spcBef>
                <a:spcPts val="0"/>
              </a:spcBef>
              <a:spcAft>
                <a:spcPts val="0"/>
              </a:spcAft>
            </a:pPr>
            <a:endParaRPr lang="en-IN"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                               </a:t>
            </a:r>
          </a:p>
        </p:txBody>
      </p:sp>
      <p:pic>
        <p:nvPicPr>
          <p:cNvPr id="18" name="Picture 17">
            <a:extLst>
              <a:ext uri="{FF2B5EF4-FFF2-40B4-BE49-F238E27FC236}">
                <a16:creationId xmlns:a16="http://schemas.microsoft.com/office/drawing/2014/main" id="{34555E5B-6656-DA79-3762-4C6AFFA0B3DF}"/>
              </a:ext>
            </a:extLst>
          </p:cNvPr>
          <p:cNvPicPr>
            <a:picLocks noChangeAspect="1"/>
          </p:cNvPicPr>
          <p:nvPr/>
        </p:nvPicPr>
        <p:blipFill>
          <a:blip r:embed="rId3"/>
          <a:stretch>
            <a:fillRect/>
          </a:stretch>
        </p:blipFill>
        <p:spPr>
          <a:xfrm>
            <a:off x="4066286" y="0"/>
            <a:ext cx="5077714"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59" name="TextBox 58">
            <a:extLst>
              <a:ext uri="{FF2B5EF4-FFF2-40B4-BE49-F238E27FC236}">
                <a16:creationId xmlns:a16="http://schemas.microsoft.com/office/drawing/2014/main" id="{4BA2452A-80D4-289F-8C24-6D891E2E3314}"/>
              </a:ext>
            </a:extLst>
          </p:cNvPr>
          <p:cNvSpPr txBox="1"/>
          <p:nvPr/>
        </p:nvSpPr>
        <p:spPr>
          <a:xfrm>
            <a:off x="-1" y="0"/>
            <a:ext cx="4571999" cy="4043928"/>
          </a:xfrm>
          <a:prstGeom prst="rect">
            <a:avLst/>
          </a:prstGeom>
          <a:noFill/>
        </p:spPr>
        <p:txBody>
          <a:bodyPr wrap="square">
            <a:spAutoFit/>
          </a:bodyPr>
          <a:lstStyle/>
          <a:p>
            <a:pPr>
              <a:lnSpc>
                <a:spcPct val="107000"/>
              </a:lnSpc>
            </a:pPr>
            <a:r>
              <a:rPr lang="en-IN" sz="1800" b="1" dirty="0">
                <a:solidFill>
                  <a:schemeClr val="tx1"/>
                </a:solidFill>
                <a:latin typeface="Krona One" panose="020B0604020202020204" charset="0"/>
                <a:cs typeface="Times New Roman" panose="02020603050405020304" pitchFamily="18" charset="0"/>
              </a:rPr>
              <a:t>Query to fetch all admissions with corresponding patient and hospital.</a:t>
            </a:r>
          </a:p>
          <a:p>
            <a:pPr>
              <a:lnSpc>
                <a:spcPct val="107000"/>
              </a:lnSpc>
            </a:pPr>
            <a:endParaRPr lang="en-IN" sz="1800" dirty="0">
              <a:solidFill>
                <a:schemeClr val="tx1"/>
              </a:solidFill>
              <a:latin typeface="Krona One" panose="020B0604020202020204" charset="0"/>
              <a:cs typeface="Times New Roman" panose="02020603050405020304" pitchFamily="18" charset="0"/>
            </a:endParaRPr>
          </a:p>
          <a:p>
            <a:pPr>
              <a:lnSpc>
                <a:spcPct val="107000"/>
              </a:lnSpc>
            </a:pPr>
            <a:r>
              <a:rPr lang="en-IN" sz="1800" b="1" dirty="0">
                <a:solidFill>
                  <a:schemeClr val="tx1"/>
                </a:solidFill>
                <a:latin typeface="Krona One" panose="020B0604020202020204" charset="0"/>
                <a:cs typeface="Times New Roman" panose="02020603050405020304" pitchFamily="18" charset="0"/>
              </a:rPr>
              <a:t>Query:</a:t>
            </a:r>
          </a:p>
          <a:p>
            <a:pPr>
              <a:lnSpc>
                <a:spcPct val="107000"/>
              </a:lnSpc>
            </a:pPr>
            <a:endParaRPr lang="en-IN" dirty="0">
              <a:solidFill>
                <a:schemeClr val="tx1"/>
              </a:solidFill>
              <a:latin typeface="Krona One" panose="020B0604020202020204" charset="0"/>
              <a:cs typeface="Times New Roman" panose="02020603050405020304" pitchFamily="18" charset="0"/>
            </a:endParaRPr>
          </a:p>
          <a:p>
            <a:pPr>
              <a:lnSpc>
                <a:spcPct val="107000"/>
              </a:lnSpc>
            </a:pPr>
            <a:r>
              <a:rPr lang="en-IN" dirty="0">
                <a:solidFill>
                  <a:schemeClr val="tx1"/>
                </a:solidFill>
                <a:latin typeface="Krona One" panose="020B0604020202020204" charset="0"/>
                <a:cs typeface="Times New Roman" panose="02020603050405020304" pitchFamily="18" charset="0"/>
              </a:rPr>
              <a:t>SELECT a.*, p.FirstName AS patient_first_name, p.LastName AS patient_last_name, h.h_name AS hospital_name FROM Admits a</a:t>
            </a:r>
          </a:p>
          <a:p>
            <a:pPr>
              <a:lnSpc>
                <a:spcPct val="107000"/>
              </a:lnSpc>
            </a:pPr>
            <a:r>
              <a:rPr lang="en-IN" dirty="0">
                <a:solidFill>
                  <a:schemeClr val="tx1"/>
                </a:solidFill>
                <a:latin typeface="Krona One" panose="020B0604020202020204" charset="0"/>
                <a:cs typeface="Times New Roman" panose="02020603050405020304" pitchFamily="18" charset="0"/>
              </a:rPr>
              <a:t>INNER JOIN Patient p ON a.patient_id = p.patient_id</a:t>
            </a:r>
          </a:p>
          <a:p>
            <a:pPr>
              <a:lnSpc>
                <a:spcPct val="107000"/>
              </a:lnSpc>
            </a:pPr>
            <a:r>
              <a:rPr lang="en-IN" dirty="0">
                <a:solidFill>
                  <a:schemeClr val="tx1"/>
                </a:solidFill>
                <a:latin typeface="Krona One" panose="020B0604020202020204" charset="0"/>
                <a:cs typeface="Times New Roman" panose="02020603050405020304" pitchFamily="18" charset="0"/>
              </a:rPr>
              <a:t>INNER JOIN Hospital h ON a.hospital_id = h.hospital_id;</a:t>
            </a:r>
          </a:p>
          <a:p>
            <a:pPr>
              <a:lnSpc>
                <a:spcPct val="107000"/>
              </a:lnSpc>
            </a:pPr>
            <a:endParaRPr lang="en-IN" dirty="0">
              <a:solidFill>
                <a:schemeClr val="tx1"/>
              </a:solidFill>
              <a:latin typeface="Krona One" panose="020B0604020202020204" charset="0"/>
              <a:cs typeface="Times New Roman" panose="02020603050405020304" pitchFamily="18" charset="0"/>
            </a:endParaRPr>
          </a:p>
          <a:p>
            <a:pPr>
              <a:lnSpc>
                <a:spcPct val="107000"/>
              </a:lnSpc>
            </a:pPr>
            <a:endParaRPr lang="en-IN" dirty="0">
              <a:solidFill>
                <a:schemeClr val="tx1"/>
              </a:solidFill>
              <a:latin typeface="Krona One" panose="020B0604020202020204" charset="0"/>
              <a:cs typeface="Times New Roman" panose="02020603050405020304" pitchFamily="18" charset="0"/>
            </a:endParaRPr>
          </a:p>
          <a:p>
            <a:pPr>
              <a:lnSpc>
                <a:spcPct val="107000"/>
              </a:lnSpc>
            </a:pPr>
            <a:endParaRPr lang="en-IN" dirty="0">
              <a:solidFill>
                <a:schemeClr val="tx1"/>
              </a:solidFill>
              <a:latin typeface="Krona One" panose="020B0604020202020204" charset="0"/>
              <a:cs typeface="Times New Roman" panose="02020603050405020304" pitchFamily="18" charset="0"/>
            </a:endParaRPr>
          </a:p>
          <a:p>
            <a:pPr>
              <a:lnSpc>
                <a:spcPct val="107000"/>
              </a:lnSpc>
            </a:pPr>
            <a:endParaRPr lang="en-IN" dirty="0">
              <a:solidFill>
                <a:schemeClr val="tx1"/>
              </a:solidFill>
              <a:latin typeface="Krona One" panose="020B0604020202020204" charset="0"/>
              <a:cs typeface="Times New Roman" panose="02020603050405020304" pitchFamily="18" charset="0"/>
            </a:endParaRPr>
          </a:p>
          <a:p>
            <a:pPr>
              <a:lnSpc>
                <a:spcPct val="107000"/>
              </a:lnSpc>
            </a:pPr>
            <a:endParaRPr lang="en-IN" dirty="0">
              <a:solidFill>
                <a:schemeClr val="tx1"/>
              </a:solidFill>
              <a:latin typeface="Krona One" panose="020B0604020202020204" charset="0"/>
              <a:cs typeface="Times New Roman" panose="02020603050405020304" pitchFamily="18" charset="0"/>
            </a:endParaRPr>
          </a:p>
        </p:txBody>
      </p:sp>
      <p:pic>
        <p:nvPicPr>
          <p:cNvPr id="60" name="Picture 59">
            <a:extLst>
              <a:ext uri="{FF2B5EF4-FFF2-40B4-BE49-F238E27FC236}">
                <a16:creationId xmlns:a16="http://schemas.microsoft.com/office/drawing/2014/main" id="{1B3D7B18-0460-1798-7DAC-ED62CC130ABE}"/>
              </a:ext>
            </a:extLst>
          </p:cNvPr>
          <p:cNvPicPr>
            <a:picLocks noChangeAspect="1"/>
          </p:cNvPicPr>
          <p:nvPr/>
        </p:nvPicPr>
        <p:blipFill>
          <a:blip r:embed="rId3"/>
          <a:stretch>
            <a:fillRect/>
          </a:stretch>
        </p:blipFill>
        <p:spPr>
          <a:xfrm>
            <a:off x="4572001" y="0"/>
            <a:ext cx="4572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5" name="TextBox 4">
            <a:extLst>
              <a:ext uri="{FF2B5EF4-FFF2-40B4-BE49-F238E27FC236}">
                <a16:creationId xmlns:a16="http://schemas.microsoft.com/office/drawing/2014/main" id="{BECDD646-8292-80DF-AF6C-A6BF44522B90}"/>
              </a:ext>
            </a:extLst>
          </p:cNvPr>
          <p:cNvSpPr txBox="1"/>
          <p:nvPr/>
        </p:nvSpPr>
        <p:spPr>
          <a:xfrm>
            <a:off x="0" y="0"/>
            <a:ext cx="9143999" cy="4274440"/>
          </a:xfrm>
          <a:prstGeom prst="rect">
            <a:avLst/>
          </a:prstGeom>
          <a:noFill/>
        </p:spPr>
        <p:txBody>
          <a:bodyPr wrap="square">
            <a:spAutoFit/>
          </a:bodyPr>
          <a:lstStyle/>
          <a:p>
            <a:pPr marL="0">
              <a:lnSpc>
                <a:spcPct val="107000"/>
              </a:lnSpc>
            </a:pPr>
            <a:r>
              <a:rPr lang="en-IN" sz="1800" b="1" dirty="0">
                <a:solidFill>
                  <a:schemeClr val="tx1"/>
                </a:solidFill>
                <a:latin typeface="Krona One" panose="020B0604020202020204" charset="0"/>
                <a:cs typeface="Times New Roman" panose="02020603050405020304" pitchFamily="18" charset="0"/>
              </a:rPr>
              <a:t>Query to fetch all donors with corresponding blood bank and blood camp.</a:t>
            </a:r>
          </a:p>
          <a:p>
            <a:pPr marL="0">
              <a:lnSpc>
                <a:spcPct val="107000"/>
              </a:lnSpc>
            </a:pPr>
            <a:endParaRPr lang="en-IN" sz="1800" dirty="0">
              <a:solidFill>
                <a:schemeClr val="tx1"/>
              </a:solidFill>
              <a:latin typeface="Krona One" panose="020B0604020202020204" charset="0"/>
              <a:cs typeface="Times New Roman" panose="02020603050405020304" pitchFamily="18" charset="0"/>
            </a:endParaRPr>
          </a:p>
          <a:p>
            <a:pPr marL="0">
              <a:lnSpc>
                <a:spcPct val="107000"/>
              </a:lnSpc>
            </a:pPr>
            <a:r>
              <a:rPr lang="en-IN" sz="1800" b="1" dirty="0">
                <a:solidFill>
                  <a:schemeClr val="tx1"/>
                </a:solidFill>
                <a:latin typeface="Krona One" panose="020B0604020202020204" charset="0"/>
                <a:cs typeface="Times New Roman" panose="02020603050405020304" pitchFamily="18" charset="0"/>
              </a:rPr>
              <a:t>Query:</a:t>
            </a:r>
          </a:p>
          <a:p>
            <a:pPr marL="0">
              <a:lnSpc>
                <a:spcPct val="107000"/>
              </a:lnSpc>
            </a:pPr>
            <a:endParaRPr lang="en-IN" sz="1800"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r>
              <a:rPr lang="en-IN" dirty="0">
                <a:solidFill>
                  <a:schemeClr val="tx1"/>
                </a:solidFill>
                <a:latin typeface="Krona One" panose="020B0604020202020204" charset="0"/>
                <a:cs typeface="Times New Roman" panose="02020603050405020304" pitchFamily="18" charset="0"/>
              </a:rPr>
              <a:t>SELECT d.*, bb.bb_name AS blood_bank_name, bc.bc_name AS blood_camp_name FROM Donor d</a:t>
            </a:r>
          </a:p>
          <a:p>
            <a:pPr marL="0">
              <a:lnSpc>
                <a:spcPct val="107000"/>
              </a:lnSpc>
            </a:pPr>
            <a:r>
              <a:rPr lang="en-IN" dirty="0">
                <a:solidFill>
                  <a:schemeClr val="tx1"/>
                </a:solidFill>
                <a:latin typeface="Krona One" panose="020B0604020202020204" charset="0"/>
                <a:cs typeface="Times New Roman" panose="02020603050405020304" pitchFamily="18" charset="0"/>
              </a:rPr>
              <a:t>LEFT JOIN Blood_Bank bb ON d.bb_id = bb.bb_id LEFT JOIN Blood_Camp bc ON d.bc_id = bc.bc_id;</a:t>
            </a: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a:p>
            <a:pPr marL="0">
              <a:lnSpc>
                <a:spcPct val="107000"/>
              </a:lnSpc>
            </a:pPr>
            <a:endParaRPr lang="en-IN" dirty="0">
              <a:solidFill>
                <a:schemeClr val="tx1"/>
              </a:solidFill>
              <a:latin typeface="Krona One" panose="020B060402020202020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12FAB4-84FA-98BD-6A96-CF251CB55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Tree>
    <p:extLst>
      <p:ext uri="{BB962C8B-B14F-4D97-AF65-F5344CB8AC3E}">
        <p14:creationId xmlns:p14="http://schemas.microsoft.com/office/powerpoint/2010/main" val="90723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23" name="TextBox 22">
            <a:extLst>
              <a:ext uri="{FF2B5EF4-FFF2-40B4-BE49-F238E27FC236}">
                <a16:creationId xmlns:a16="http://schemas.microsoft.com/office/drawing/2014/main" id="{B5DF14F2-0C43-0751-04F1-CC630E527FA0}"/>
              </a:ext>
            </a:extLst>
          </p:cNvPr>
          <p:cNvSpPr txBox="1"/>
          <p:nvPr/>
        </p:nvSpPr>
        <p:spPr>
          <a:xfrm>
            <a:off x="-1" y="0"/>
            <a:ext cx="4571999" cy="3319435"/>
          </a:xfrm>
          <a:prstGeom prst="rect">
            <a:avLst/>
          </a:prstGeom>
          <a:noFill/>
        </p:spPr>
        <p:txBody>
          <a:bodyPr wrap="square">
            <a:spAutoFit/>
          </a:bodyPr>
          <a:lstStyle/>
          <a:p>
            <a:pPr marL="0" marR="0">
              <a:lnSpc>
                <a:spcPct val="107000"/>
              </a:lnSpc>
              <a:spcBef>
                <a:spcPts val="0"/>
              </a:spcBef>
              <a:spcAft>
                <a:spcPts val="0"/>
              </a:spcAft>
            </a:pPr>
            <a:r>
              <a:rPr lang="en-US"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Query to retrieve requested blood quantity, blood group, blood bank name</a:t>
            </a:r>
            <a:r>
              <a:rPr lang="en-US" sz="1800" b="1" dirty="0">
                <a:solidFill>
                  <a:schemeClr val="tx1"/>
                </a:solidFill>
                <a:latin typeface="Krona One" panose="020B0604020202020204" charset="0"/>
                <a:ea typeface="Calibri" panose="020F0502020204030204" pitchFamily="34" charset="0"/>
                <a:cs typeface="Times New Roman" panose="02020603050405020304" pitchFamily="18" charset="0"/>
              </a:rPr>
              <a:t> </a:t>
            </a:r>
            <a:r>
              <a:rPr lang="en-US"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and the request sent date to the blood bank for all the request Id’</a:t>
            </a:r>
            <a:r>
              <a:rPr lang="en-US" sz="1800" b="1" dirty="0">
                <a:solidFill>
                  <a:schemeClr val="tx1"/>
                </a:solidFill>
                <a:latin typeface="Krona One" panose="020B0604020202020204" charset="0"/>
                <a:ea typeface="Calibri" panose="020F0502020204030204" pitchFamily="34" charset="0"/>
                <a:cs typeface="Times New Roman" panose="02020603050405020304" pitchFamily="18" charset="0"/>
              </a:rPr>
              <a:t>s.</a:t>
            </a:r>
            <a:endParaRPr lang="en-US" sz="1800" b="1"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18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Query:</a:t>
            </a:r>
          </a:p>
          <a:p>
            <a:pPr marL="0" marR="0">
              <a:lnSpc>
                <a:spcPct val="107000"/>
              </a:lnSpc>
              <a:spcBef>
                <a:spcPts val="0"/>
              </a:spcBef>
              <a:spcAft>
                <a:spcPts val="0"/>
              </a:spcAft>
            </a:pPr>
            <a:endParaRPr lang="en-IN" sz="18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SELECT req.req_id, req.req_quantity, req.blood_group, bb.bb_name, stb.bb_sent_date</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FROM Request req</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JOIN Blood_Bank bb ON req.bb_id = bb.bb_id</a:t>
            </a:r>
          </a:p>
          <a:p>
            <a:pPr marL="0" marR="0">
              <a:lnSpc>
                <a:spcPct val="107000"/>
              </a:lnSpc>
              <a:spcBef>
                <a:spcPts val="0"/>
              </a:spcBef>
              <a:spcAft>
                <a:spcPts val="0"/>
              </a:spcAft>
            </a:pPr>
            <a:r>
              <a:rPr lang="en-IN" dirty="0">
                <a:solidFill>
                  <a:schemeClr val="tx1"/>
                </a:solidFill>
                <a:effectLst/>
                <a:latin typeface="Krona One" panose="020B0604020202020204" charset="0"/>
                <a:ea typeface="Calibri" panose="020F0502020204030204" pitchFamily="34" charset="0"/>
                <a:cs typeface="Times New Roman" panose="02020603050405020304" pitchFamily="18" charset="0"/>
              </a:rPr>
              <a:t>JOIN Send_to_bb stb ON req.req_id = stb.req_id;</a:t>
            </a:r>
          </a:p>
        </p:txBody>
      </p:sp>
      <p:pic>
        <p:nvPicPr>
          <p:cNvPr id="24" name="Picture 23">
            <a:extLst>
              <a:ext uri="{FF2B5EF4-FFF2-40B4-BE49-F238E27FC236}">
                <a16:creationId xmlns:a16="http://schemas.microsoft.com/office/drawing/2014/main" id="{D310197F-3F24-499A-16B1-734484C16AF8}"/>
              </a:ext>
            </a:extLst>
          </p:cNvPr>
          <p:cNvPicPr>
            <a:picLocks noChangeAspect="1"/>
          </p:cNvPicPr>
          <p:nvPr/>
        </p:nvPicPr>
        <p:blipFill>
          <a:blip r:embed="rId3"/>
          <a:stretch>
            <a:fillRect/>
          </a:stretch>
        </p:blipFill>
        <p:spPr>
          <a:xfrm>
            <a:off x="4572000" y="0"/>
            <a:ext cx="4571999"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18" name="Rectangle 4">
            <a:extLst>
              <a:ext uri="{FF2B5EF4-FFF2-40B4-BE49-F238E27FC236}">
                <a16:creationId xmlns:a16="http://schemas.microsoft.com/office/drawing/2014/main" id="{422BE971-F3E1-10B6-6943-55E943C3D18E}"/>
              </a:ext>
            </a:extLst>
          </p:cNvPr>
          <p:cNvSpPr>
            <a:spLocks noChangeArrowheads="1"/>
          </p:cNvSpPr>
          <p:nvPr/>
        </p:nvSpPr>
        <p:spPr bwMode="auto">
          <a:xfrm>
            <a:off x="0" y="0"/>
            <a:ext cx="3076575"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20AAC72D-3931-D27E-F432-4D6EF3A2EACB}"/>
              </a:ext>
            </a:extLst>
          </p:cNvPr>
          <p:cNvSpPr txBox="1"/>
          <p:nvPr/>
        </p:nvSpPr>
        <p:spPr>
          <a:xfrm>
            <a:off x="0" y="124019"/>
            <a:ext cx="9144000" cy="553998"/>
          </a:xfrm>
          <a:prstGeom prst="rect">
            <a:avLst/>
          </a:prstGeom>
          <a:noFill/>
        </p:spPr>
        <p:txBody>
          <a:bodyPr wrap="square">
            <a:spAutoFit/>
          </a:bodyPr>
          <a:lstStyle/>
          <a:p>
            <a:pPr algn="ctr"/>
            <a:r>
              <a:rPr lang="en-US" sz="3000" b="1" dirty="0">
                <a:solidFill>
                  <a:schemeClr val="tx1"/>
                </a:solidFill>
                <a:latin typeface="Krona One" panose="020B0604020202020204" charset="0"/>
                <a:cs typeface="Times New Roman" panose="02020603050405020304" pitchFamily="18" charset="0"/>
              </a:rPr>
              <a:t>OBSERVATIONS</a:t>
            </a:r>
            <a:endParaRPr lang="en-IN" sz="3000" b="1" dirty="0">
              <a:solidFill>
                <a:schemeClr val="tx1"/>
              </a:solidFill>
              <a:latin typeface="Krona One" panose="020B0604020202020204" charset="0"/>
            </a:endParaRPr>
          </a:p>
        </p:txBody>
      </p:sp>
      <p:sp>
        <p:nvSpPr>
          <p:cNvPr id="3" name="TextBox 2">
            <a:extLst>
              <a:ext uri="{FF2B5EF4-FFF2-40B4-BE49-F238E27FC236}">
                <a16:creationId xmlns:a16="http://schemas.microsoft.com/office/drawing/2014/main" id="{594D88EB-6471-7597-9149-E5DE40DDBF99}"/>
              </a:ext>
            </a:extLst>
          </p:cNvPr>
          <p:cNvSpPr txBox="1"/>
          <p:nvPr/>
        </p:nvSpPr>
        <p:spPr>
          <a:xfrm>
            <a:off x="1538287" y="802035"/>
            <a:ext cx="6454645" cy="3970318"/>
          </a:xfrm>
          <a:prstGeom prst="rect">
            <a:avLst/>
          </a:prstGeom>
          <a:noFill/>
        </p:spPr>
        <p:txBody>
          <a:bodyPr wrap="square">
            <a:spAutoFit/>
          </a:bodyPr>
          <a:lstStyle/>
          <a:p>
            <a:r>
              <a:rPr lang="en-US" b="1" dirty="0">
                <a:latin typeface="Krona One" panose="02010605030500060004" pitchFamily="2" charset="0"/>
                <a:cs typeface="Calibri" panose="020F0502020204030204" pitchFamily="34" charset="0"/>
              </a:rPr>
              <a:t>Tool Compatibility: Mixing PostgreSQL and Oracle usage among team members led to syntax clashes, requiring collaborative problem-solving.</a:t>
            </a:r>
          </a:p>
          <a:p>
            <a:endParaRPr lang="en-US" b="1" dirty="0">
              <a:latin typeface="Krona One" panose="02010605030500060004" pitchFamily="2" charset="0"/>
              <a:cs typeface="Calibri" panose="020F0502020204030204" pitchFamily="34" charset="0"/>
            </a:endParaRPr>
          </a:p>
          <a:p>
            <a:r>
              <a:rPr lang="en-US" b="1" dirty="0">
                <a:latin typeface="Krona One" panose="02010605030500060004" pitchFamily="2" charset="0"/>
                <a:cs typeface="Calibri" panose="020F0502020204030204" pitchFamily="34" charset="0"/>
              </a:rPr>
              <a:t>Innovative Solutions: We implemented a virtual view to represent specific patient information, specifically first and last names. This approach allowed for clearer representation of patient identification while circumventing the complexities of normalization.</a:t>
            </a:r>
          </a:p>
          <a:p>
            <a:endParaRPr lang="en-US" b="1" dirty="0">
              <a:latin typeface="Krona One" panose="02010605030500060004" pitchFamily="2" charset="0"/>
              <a:cs typeface="Calibri" panose="020F0502020204030204" pitchFamily="34" charset="0"/>
            </a:endParaRPr>
          </a:p>
          <a:p>
            <a:r>
              <a:rPr lang="en-US" b="1" dirty="0">
                <a:latin typeface="Krona One" panose="02010605030500060004" pitchFamily="2" charset="0"/>
                <a:cs typeface="Calibri" panose="020F0502020204030204" pitchFamily="34" charset="0"/>
              </a:rPr>
              <a:t>Referential Integrity Challenges: Clarifying relationships amidst cluttered arrows proved tedious; iterative cleanup was necessary for improved clarity.</a:t>
            </a:r>
          </a:p>
          <a:p>
            <a:endParaRPr lang="en-US" b="1" dirty="0">
              <a:latin typeface="Krona One" panose="02010605030500060004" pitchFamily="2" charset="0"/>
              <a:cs typeface="Calibri" panose="020F0502020204030204" pitchFamily="34" charset="0"/>
            </a:endParaRPr>
          </a:p>
          <a:p>
            <a:r>
              <a:rPr lang="en-US" b="1" dirty="0">
                <a:latin typeface="Krona One" panose="02010605030500060004" pitchFamily="2" charset="0"/>
                <a:cs typeface="Calibri" panose="020F0502020204030204" pitchFamily="34" charset="0"/>
              </a:rPr>
              <a:t>Database Experience: Oracle facilitated intricate queries effectively, but its error messages occasionally lacked clarity, complicating troubleshooting efforts.</a:t>
            </a:r>
          </a:p>
        </p:txBody>
      </p:sp>
      <p:pic>
        <p:nvPicPr>
          <p:cNvPr id="7" name="Graphic 6" descr="Water outline">
            <a:extLst>
              <a:ext uri="{FF2B5EF4-FFF2-40B4-BE49-F238E27FC236}">
                <a16:creationId xmlns:a16="http://schemas.microsoft.com/office/drawing/2014/main" id="{ECF8679A-28CF-752F-FC78-24C58F046E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166356">
            <a:off x="1139456" y="858633"/>
            <a:ext cx="262506" cy="262506"/>
          </a:xfrm>
          <a:prstGeom prst="rect">
            <a:avLst/>
          </a:prstGeom>
        </p:spPr>
      </p:pic>
      <p:pic>
        <p:nvPicPr>
          <p:cNvPr id="9" name="Graphic 8" descr="Water with solid fill">
            <a:extLst>
              <a:ext uri="{FF2B5EF4-FFF2-40B4-BE49-F238E27FC236}">
                <a16:creationId xmlns:a16="http://schemas.microsoft.com/office/drawing/2014/main" id="{5B81D929-7ADA-2A0B-F57B-3657D4F14C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66356">
            <a:off x="1233865" y="858633"/>
            <a:ext cx="262506" cy="262506"/>
          </a:xfrm>
          <a:prstGeom prst="rect">
            <a:avLst/>
          </a:prstGeom>
        </p:spPr>
      </p:pic>
      <p:pic>
        <p:nvPicPr>
          <p:cNvPr id="12" name="Graphic 11" descr="Water outline">
            <a:extLst>
              <a:ext uri="{FF2B5EF4-FFF2-40B4-BE49-F238E27FC236}">
                <a16:creationId xmlns:a16="http://schemas.microsoft.com/office/drawing/2014/main" id="{E3C7FC5B-383E-BC1E-2684-8B80D87663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166356">
            <a:off x="1186661" y="1698373"/>
            <a:ext cx="262506" cy="262506"/>
          </a:xfrm>
          <a:prstGeom prst="rect">
            <a:avLst/>
          </a:prstGeom>
        </p:spPr>
      </p:pic>
      <p:pic>
        <p:nvPicPr>
          <p:cNvPr id="13" name="Graphic 12" descr="Water with solid fill">
            <a:extLst>
              <a:ext uri="{FF2B5EF4-FFF2-40B4-BE49-F238E27FC236}">
                <a16:creationId xmlns:a16="http://schemas.microsoft.com/office/drawing/2014/main" id="{13B209E0-3483-C6D9-8E73-F2B754353B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66356">
            <a:off x="1281071" y="1698373"/>
            <a:ext cx="262506" cy="262506"/>
          </a:xfrm>
          <a:prstGeom prst="rect">
            <a:avLst/>
          </a:prstGeom>
        </p:spPr>
      </p:pic>
      <p:pic>
        <p:nvPicPr>
          <p:cNvPr id="14" name="Graphic 13" descr="Water outline">
            <a:extLst>
              <a:ext uri="{FF2B5EF4-FFF2-40B4-BE49-F238E27FC236}">
                <a16:creationId xmlns:a16="http://schemas.microsoft.com/office/drawing/2014/main" id="{10477053-39C7-B2CD-DD4F-D4F6114C14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166356">
            <a:off x="1186661" y="2899132"/>
            <a:ext cx="262506" cy="262506"/>
          </a:xfrm>
          <a:prstGeom prst="rect">
            <a:avLst/>
          </a:prstGeom>
        </p:spPr>
      </p:pic>
      <p:pic>
        <p:nvPicPr>
          <p:cNvPr id="15" name="Graphic 14" descr="Water with solid fill">
            <a:extLst>
              <a:ext uri="{FF2B5EF4-FFF2-40B4-BE49-F238E27FC236}">
                <a16:creationId xmlns:a16="http://schemas.microsoft.com/office/drawing/2014/main" id="{C2C035FF-416A-D53A-E420-BAB1D70505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66356">
            <a:off x="1257122" y="2940312"/>
            <a:ext cx="262506" cy="262506"/>
          </a:xfrm>
          <a:prstGeom prst="rect">
            <a:avLst/>
          </a:prstGeom>
        </p:spPr>
      </p:pic>
      <p:pic>
        <p:nvPicPr>
          <p:cNvPr id="16" name="Graphic 15" descr="Water outline">
            <a:extLst>
              <a:ext uri="{FF2B5EF4-FFF2-40B4-BE49-F238E27FC236}">
                <a16:creationId xmlns:a16="http://schemas.microsoft.com/office/drawing/2014/main" id="{D66222B1-F53B-70D1-BEBE-A93A5D602D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166356">
            <a:off x="1139457" y="3780054"/>
            <a:ext cx="262506" cy="262506"/>
          </a:xfrm>
          <a:prstGeom prst="rect">
            <a:avLst/>
          </a:prstGeom>
        </p:spPr>
      </p:pic>
      <p:pic>
        <p:nvPicPr>
          <p:cNvPr id="17" name="Graphic 16" descr="Water with solid fill">
            <a:extLst>
              <a:ext uri="{FF2B5EF4-FFF2-40B4-BE49-F238E27FC236}">
                <a16:creationId xmlns:a16="http://schemas.microsoft.com/office/drawing/2014/main" id="{18FD7BDF-38F8-9961-ACA9-06300D35CE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66356">
            <a:off x="1233866" y="3780054"/>
            <a:ext cx="262506" cy="2625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8"/>
          <p:cNvSpPr txBox="1">
            <a:spLocks noGrp="1"/>
          </p:cNvSpPr>
          <p:nvPr>
            <p:ph type="title"/>
          </p:nvPr>
        </p:nvSpPr>
        <p:spPr>
          <a:xfrm>
            <a:off x="-1" y="24937"/>
            <a:ext cx="9144001" cy="84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solidFill>
                <a:latin typeface="Krona One" panose="02010605030500060004" pitchFamily="2" charset="0"/>
              </a:rPr>
              <a:t>INTRODUCTION</a:t>
            </a:r>
            <a:endParaRPr dirty="0">
              <a:solidFill>
                <a:schemeClr val="tx1"/>
              </a:solidFill>
              <a:latin typeface="Krona One" panose="02010605030500060004" pitchFamily="2" charset="0"/>
            </a:endParaRPr>
          </a:p>
        </p:txBody>
      </p:sp>
      <p:sp>
        <p:nvSpPr>
          <p:cNvPr id="414" name="Google Shape;414;p38"/>
          <p:cNvSpPr txBox="1">
            <a:spLocks noGrp="1"/>
          </p:cNvSpPr>
          <p:nvPr>
            <p:ph type="body" idx="1"/>
          </p:nvPr>
        </p:nvSpPr>
        <p:spPr>
          <a:xfrm>
            <a:off x="931422" y="970155"/>
            <a:ext cx="7431761" cy="3472752"/>
          </a:xfrm>
          <a:prstGeom prst="rect">
            <a:avLst/>
          </a:prstGeom>
        </p:spPr>
        <p:txBody>
          <a:bodyPr spcFirstLastPara="1" wrap="square" lIns="91425" tIns="91425" rIns="91425" bIns="91425" anchor="t" anchorCtr="0">
            <a:noAutofit/>
          </a:bodyPr>
          <a:lstStyle/>
          <a:p>
            <a:pPr marL="0" indent="0">
              <a:buClr>
                <a:schemeClr val="accent5"/>
              </a:buClr>
              <a:buSzPts val="3000"/>
              <a:buNone/>
            </a:pPr>
            <a:r>
              <a:rPr lang="en-US" altLang="en-US" sz="1600" b="1" dirty="0">
                <a:solidFill>
                  <a:schemeClr val="tx1"/>
                </a:solidFill>
                <a:latin typeface="Krona One" panose="02010605030500060004" pitchFamily="2" charset="0"/>
                <a:cs typeface="Calibri" panose="020F0502020204030204" pitchFamily="34" charset="0"/>
                <a:sym typeface="Krona One"/>
              </a:rPr>
              <a:t>Inefficient manual blood bank operations prompt the need for a modernized solution. Our proposal introduces a database system to streamline blood stock management, donor registration, and distribution processes. Manual tracking is error-prone and outdated, risking wastage and shortages. Our system, comprising of eight interconnected entities, ensures precise blood tracking and efficient donor management, aiming to provide safe blood promptly and enhancing inventory and registration processes.</a:t>
            </a:r>
            <a:endParaRPr lang="en-US" sz="1600" dirty="0">
              <a:latin typeface="Krona One" panose="02010605030500060004" pitchFamily="2" charset="0"/>
            </a:endParaRPr>
          </a:p>
        </p:txBody>
      </p:sp>
      <p:pic>
        <p:nvPicPr>
          <p:cNvPr id="3" name="Graphic 2" descr="Heart organ with solid fill">
            <a:extLst>
              <a:ext uri="{FF2B5EF4-FFF2-40B4-BE49-F238E27FC236}">
                <a16:creationId xmlns:a16="http://schemas.microsoft.com/office/drawing/2014/main" id="{E901A6AE-B397-44F2-E88B-FB0C75E1B6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9523" y="3813584"/>
            <a:ext cx="790688" cy="790688"/>
          </a:xfrm>
          <a:prstGeom prst="rect">
            <a:avLst/>
          </a:prstGeom>
        </p:spPr>
      </p:pic>
      <p:pic>
        <p:nvPicPr>
          <p:cNvPr id="7" name="Graphic 6" descr="IV outline">
            <a:extLst>
              <a:ext uri="{FF2B5EF4-FFF2-40B4-BE49-F238E27FC236}">
                <a16:creationId xmlns:a16="http://schemas.microsoft.com/office/drawing/2014/main" id="{AFDDBF35-1345-111D-4DCE-73E852209E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5764" y="3813584"/>
            <a:ext cx="790688" cy="790688"/>
          </a:xfrm>
          <a:prstGeom prst="rect">
            <a:avLst/>
          </a:prstGeom>
        </p:spPr>
      </p:pic>
      <p:pic>
        <p:nvPicPr>
          <p:cNvPr id="13" name="Graphic 12" descr="Hospital with solid fill">
            <a:extLst>
              <a:ext uri="{FF2B5EF4-FFF2-40B4-BE49-F238E27FC236}">
                <a16:creationId xmlns:a16="http://schemas.microsoft.com/office/drawing/2014/main" id="{F4B3F2B5-B905-DD09-BF61-495243FDE1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76133" y="3813584"/>
            <a:ext cx="790688" cy="7906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7" name="TextBox 6">
            <a:extLst>
              <a:ext uri="{FF2B5EF4-FFF2-40B4-BE49-F238E27FC236}">
                <a16:creationId xmlns:a16="http://schemas.microsoft.com/office/drawing/2014/main" id="{039F83DD-3C21-6E05-3AF8-AEF85DD4C5C3}"/>
              </a:ext>
            </a:extLst>
          </p:cNvPr>
          <p:cNvSpPr txBox="1"/>
          <p:nvPr/>
        </p:nvSpPr>
        <p:spPr>
          <a:xfrm>
            <a:off x="0" y="175260"/>
            <a:ext cx="9144000" cy="553998"/>
          </a:xfrm>
          <a:prstGeom prst="rect">
            <a:avLst/>
          </a:prstGeom>
          <a:noFill/>
        </p:spPr>
        <p:txBody>
          <a:bodyPr wrap="square">
            <a:spAutoFit/>
          </a:bodyPr>
          <a:lstStyle/>
          <a:p>
            <a:pPr algn="ctr"/>
            <a:r>
              <a:rPr lang="en-US" sz="3000" b="1" dirty="0">
                <a:solidFill>
                  <a:schemeClr val="tx1"/>
                </a:solidFill>
                <a:latin typeface="Krona One" panose="020B0604020202020204" charset="0"/>
                <a:cs typeface="Times New Roman" panose="02020603050405020304" pitchFamily="18" charset="0"/>
              </a:rPr>
              <a:t>CONCLUSION</a:t>
            </a:r>
            <a:endParaRPr lang="en-IN" sz="3000" b="1" dirty="0">
              <a:solidFill>
                <a:schemeClr val="tx1"/>
              </a:solidFill>
              <a:latin typeface="Krona One" panose="020B0604020202020204" charset="0"/>
            </a:endParaRPr>
          </a:p>
        </p:txBody>
      </p:sp>
      <p:sp>
        <p:nvSpPr>
          <p:cNvPr id="3" name="TextBox 2">
            <a:extLst>
              <a:ext uri="{FF2B5EF4-FFF2-40B4-BE49-F238E27FC236}">
                <a16:creationId xmlns:a16="http://schemas.microsoft.com/office/drawing/2014/main" id="{3E493E9D-4FFA-7E37-60BC-FA01E2B81389}"/>
              </a:ext>
            </a:extLst>
          </p:cNvPr>
          <p:cNvSpPr txBox="1"/>
          <p:nvPr/>
        </p:nvSpPr>
        <p:spPr>
          <a:xfrm>
            <a:off x="1355463" y="920423"/>
            <a:ext cx="6433073" cy="2800767"/>
          </a:xfrm>
          <a:prstGeom prst="rect">
            <a:avLst/>
          </a:prstGeom>
          <a:noFill/>
        </p:spPr>
        <p:txBody>
          <a:bodyPr wrap="square">
            <a:spAutoFit/>
          </a:bodyPr>
          <a:lstStyle/>
          <a:p>
            <a:r>
              <a:rPr lang="en-US" sz="1600" b="1" dirty="0">
                <a:latin typeface="Krona One" panose="02010605030500060004" pitchFamily="2" charset="0"/>
                <a:cs typeface="Calibri" panose="020F0502020204030204" pitchFamily="34" charset="0"/>
              </a:rPr>
              <a:t>Our project has offered invaluable insights and allowed us to further develop our collaborative skills. With our database solution, blood distribution would become more efficient, and communication between blood banks and hospitals would be streamlined. Implementing an application like this could revolutionize the way blood is managed, ensuring timely access to vital information and enhancing safety measures throughout the supply chain, ultimately benefiting patients in need.</a:t>
            </a:r>
          </a:p>
        </p:txBody>
      </p:sp>
      <p:pic>
        <p:nvPicPr>
          <p:cNvPr id="5" name="Graphic 4" descr="Doctor male with solid fill">
            <a:extLst>
              <a:ext uri="{FF2B5EF4-FFF2-40B4-BE49-F238E27FC236}">
                <a16:creationId xmlns:a16="http://schemas.microsoft.com/office/drawing/2014/main" id="{BD576E25-A8D6-FA35-779F-E9E5E1116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5862" y="3918253"/>
            <a:ext cx="753036" cy="753036"/>
          </a:xfrm>
          <a:prstGeom prst="rect">
            <a:avLst/>
          </a:prstGeom>
        </p:spPr>
      </p:pic>
      <p:pic>
        <p:nvPicPr>
          <p:cNvPr id="8" name="Graphic 7" descr="Inpatient outline">
            <a:extLst>
              <a:ext uri="{FF2B5EF4-FFF2-40B4-BE49-F238E27FC236}">
                <a16:creationId xmlns:a16="http://schemas.microsoft.com/office/drawing/2014/main" id="{8981DA5C-136F-7B81-0A31-C36DDF4DBD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047" y="3918253"/>
            <a:ext cx="753036" cy="753036"/>
          </a:xfrm>
          <a:prstGeom prst="rect">
            <a:avLst/>
          </a:prstGeom>
        </p:spPr>
      </p:pic>
      <p:pic>
        <p:nvPicPr>
          <p:cNvPr id="10" name="Graphic 9" descr="Medical outline">
            <a:extLst>
              <a:ext uri="{FF2B5EF4-FFF2-40B4-BE49-F238E27FC236}">
                <a16:creationId xmlns:a16="http://schemas.microsoft.com/office/drawing/2014/main" id="{34471773-97E3-D7BF-4BAB-A1BE45DB5E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3677" y="3918253"/>
            <a:ext cx="753037" cy="75303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13560"/>
            <a:ext cx="9144000" cy="1015663"/>
          </a:xfrm>
          <a:prstGeom prst="rect">
            <a:avLst/>
          </a:prstGeom>
          <a:noFill/>
        </p:spPr>
        <p:txBody>
          <a:bodyPr wrap="square" rtlCol="0">
            <a:spAutoFit/>
          </a:bodyPr>
          <a:lstStyle/>
          <a:p>
            <a:pPr algn="ctr"/>
            <a:r>
              <a:rPr lang="en-IN" sz="6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Krona One" panose="02010605030500060004" pitchFamily="2" charset="0"/>
              </a:rPr>
              <a:t>THANK YOU!!</a:t>
            </a:r>
          </a:p>
        </p:txBody>
      </p:sp>
    </p:spTree>
    <p:extLst>
      <p:ext uri="{BB962C8B-B14F-4D97-AF65-F5344CB8AC3E}">
        <p14:creationId xmlns:p14="http://schemas.microsoft.com/office/powerpoint/2010/main" val="33525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2"/>
          <p:cNvPicPr preferRelativeResize="0"/>
          <p:nvPr/>
        </p:nvPicPr>
        <p:blipFill>
          <a:blip r:embed="rId3">
            <a:alphaModFix/>
          </a:blip>
          <a:stretch>
            <a:fillRect/>
          </a:stretch>
        </p:blipFill>
        <p:spPr>
          <a:xfrm flipH="1">
            <a:off x="0" y="3189671"/>
            <a:ext cx="1843670" cy="2028170"/>
          </a:xfrm>
          <a:prstGeom prst="rect">
            <a:avLst/>
          </a:prstGeom>
          <a:noFill/>
          <a:ln>
            <a:noFill/>
          </a:ln>
        </p:spPr>
      </p:pic>
      <p:sp>
        <p:nvSpPr>
          <p:cNvPr id="465" name="Google Shape;465;p42"/>
          <p:cNvSpPr txBox="1">
            <a:spLocks noGrp="1"/>
          </p:cNvSpPr>
          <p:nvPr>
            <p:ph type="subTitle" idx="3"/>
          </p:nvPr>
        </p:nvSpPr>
        <p:spPr>
          <a:xfrm>
            <a:off x="0" y="1953829"/>
            <a:ext cx="3255666" cy="11089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b="1" dirty="0">
                <a:solidFill>
                  <a:schemeClr val="tx1"/>
                </a:solidFill>
                <a:latin typeface="Krona One" panose="02010605030500060004" pitchFamily="2" charset="0"/>
              </a:rPr>
              <a:t>ER DIAGRAM</a:t>
            </a:r>
            <a:endParaRPr sz="3000" b="1" dirty="0">
              <a:solidFill>
                <a:schemeClr val="tx1"/>
              </a:solidFill>
              <a:latin typeface="Krona One" panose="02010605030500060004" pitchFamily="2" charset="0"/>
            </a:endParaRPr>
          </a:p>
        </p:txBody>
      </p:sp>
      <p:pic>
        <p:nvPicPr>
          <p:cNvPr id="2" name="Picture 1" descr="A diagram of a flowchart&#10;&#10;Description automatically generated">
            <a:extLst>
              <a:ext uri="{FF2B5EF4-FFF2-40B4-BE49-F238E27FC236}">
                <a16:creationId xmlns:a16="http://schemas.microsoft.com/office/drawing/2014/main" id="{9E8A7FB4-F1BC-9C5B-B22D-2B12478F7F4D}"/>
              </a:ext>
            </a:extLst>
          </p:cNvPr>
          <p:cNvPicPr>
            <a:picLocks noChangeAspect="1"/>
          </p:cNvPicPr>
          <p:nvPr/>
        </p:nvPicPr>
        <p:blipFill>
          <a:blip r:embed="rId4"/>
          <a:stretch>
            <a:fillRect/>
          </a:stretch>
        </p:blipFill>
        <p:spPr>
          <a:xfrm>
            <a:off x="3255666" y="0"/>
            <a:ext cx="5888334" cy="5143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137852" y="66906"/>
            <a:ext cx="1994376" cy="1563636"/>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9" name="Google Shape;459;p41"/>
          <p:cNvSpPr txBox="1">
            <a:spLocks noGrp="1"/>
          </p:cNvSpPr>
          <p:nvPr>
            <p:ph type="subTitle" idx="1"/>
          </p:nvPr>
        </p:nvSpPr>
        <p:spPr>
          <a:xfrm>
            <a:off x="-1" y="1791830"/>
            <a:ext cx="3476731" cy="13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b="1" kern="1200" dirty="0">
                <a:solidFill>
                  <a:schemeClr val="tx1"/>
                </a:solidFill>
                <a:latin typeface="Krona One" panose="020B0604020202020204" charset="0"/>
                <a:ea typeface="+mj-ea"/>
                <a:cs typeface="+mj-cs"/>
              </a:rPr>
              <a:t>RELATIONAL SCHEMA</a:t>
            </a:r>
            <a:endParaRPr sz="3000" b="1" dirty="0">
              <a:solidFill>
                <a:schemeClr val="tx1"/>
              </a:solidFill>
              <a:latin typeface="Krona One" panose="020B0604020202020204" charset="0"/>
            </a:endParaRPr>
          </a:p>
        </p:txBody>
      </p:sp>
      <p:pic>
        <p:nvPicPr>
          <p:cNvPr id="5" name="Picture 4" descr="A screenshot of a medical form&#10;&#10;Description automatically generated">
            <a:extLst>
              <a:ext uri="{FF2B5EF4-FFF2-40B4-BE49-F238E27FC236}">
                <a16:creationId xmlns:a16="http://schemas.microsoft.com/office/drawing/2014/main" id="{EA52E233-EAD4-8AF1-7F9B-C07470517B24}"/>
              </a:ext>
            </a:extLst>
          </p:cNvPr>
          <p:cNvPicPr>
            <a:picLocks noChangeAspect="1"/>
          </p:cNvPicPr>
          <p:nvPr/>
        </p:nvPicPr>
        <p:blipFill>
          <a:blip r:embed="rId9"/>
          <a:stretch>
            <a:fillRect/>
          </a:stretch>
        </p:blipFill>
        <p:spPr>
          <a:xfrm>
            <a:off x="3476730" y="-10970"/>
            <a:ext cx="5667269" cy="51544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0" y="1538808"/>
            <a:ext cx="3979148" cy="19479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kern="1200" dirty="0">
                <a:solidFill>
                  <a:schemeClr val="tx1"/>
                </a:solidFill>
                <a:ea typeface="+mj-ea"/>
                <a:cs typeface="+mj-cs"/>
              </a:rPr>
              <a:t>REFERENTIAL INTEGRITY CONSTRAINTS</a:t>
            </a:r>
            <a:endParaRPr sz="3000" dirty="0">
              <a:solidFill>
                <a:schemeClr val="tx1"/>
              </a:solidFill>
            </a:endParaRPr>
          </a:p>
        </p:txBody>
      </p:sp>
      <p:pic>
        <p:nvPicPr>
          <p:cNvPr id="4" name="Picture 3" descr="A diagram of a company&#10;&#10;Description automatically generated with medium confidence">
            <a:extLst>
              <a:ext uri="{FF2B5EF4-FFF2-40B4-BE49-F238E27FC236}">
                <a16:creationId xmlns:a16="http://schemas.microsoft.com/office/drawing/2014/main" id="{D179FF9C-39D2-E825-0865-38E7B2DEA2D5}"/>
              </a:ext>
            </a:extLst>
          </p:cNvPr>
          <p:cNvPicPr>
            <a:picLocks noChangeAspect="1"/>
          </p:cNvPicPr>
          <p:nvPr/>
        </p:nvPicPr>
        <p:blipFill>
          <a:blip r:embed="rId3"/>
          <a:stretch>
            <a:fillRect/>
          </a:stretch>
        </p:blipFill>
        <p:spPr>
          <a:xfrm>
            <a:off x="3979148" y="0"/>
            <a:ext cx="5164851"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3"/>
          <p:cNvSpPr txBox="1">
            <a:spLocks noGrp="1"/>
          </p:cNvSpPr>
          <p:nvPr>
            <p:ph type="subTitle" idx="1"/>
          </p:nvPr>
        </p:nvSpPr>
        <p:spPr>
          <a:xfrm>
            <a:off x="0" y="0"/>
            <a:ext cx="9144000" cy="622998"/>
          </a:xfrm>
          <a:prstGeom prst="rect">
            <a:avLst/>
          </a:prstGeom>
        </p:spPr>
        <p:txBody>
          <a:bodyPr spcFirstLastPara="1" wrap="square" lIns="91425" tIns="91425" rIns="91425" bIns="91425" anchor="ctr" anchorCtr="0">
            <a:noAutofit/>
          </a:bodyPr>
          <a:lstStyle/>
          <a:p>
            <a:pPr marL="0" indent="0">
              <a:buSzPts val="3600"/>
            </a:pPr>
            <a:r>
              <a:rPr lang="en-US" sz="3000" b="1" kern="1200" dirty="0">
                <a:solidFill>
                  <a:schemeClr val="tx1"/>
                </a:solidFill>
                <a:latin typeface="Krona One" panose="020B0604020202020204" charset="0"/>
                <a:ea typeface="+mj-ea"/>
                <a:cs typeface="+mj-cs"/>
                <a:sym typeface="Krona One"/>
              </a:rPr>
              <a:t>NORMALIZATION</a:t>
            </a:r>
          </a:p>
        </p:txBody>
      </p:sp>
      <p:sp>
        <p:nvSpPr>
          <p:cNvPr id="2" name="TextBox 1">
            <a:extLst>
              <a:ext uri="{FF2B5EF4-FFF2-40B4-BE49-F238E27FC236}">
                <a16:creationId xmlns:a16="http://schemas.microsoft.com/office/drawing/2014/main" id="{D24531C1-7C70-1788-786A-86F44E894E73}"/>
              </a:ext>
            </a:extLst>
          </p:cNvPr>
          <p:cNvSpPr txBox="1"/>
          <p:nvPr/>
        </p:nvSpPr>
        <p:spPr>
          <a:xfrm>
            <a:off x="1641530" y="632810"/>
            <a:ext cx="6245170" cy="1046440"/>
          </a:xfrm>
          <a:prstGeom prst="rect">
            <a:avLst/>
          </a:prstGeom>
          <a:noFill/>
        </p:spPr>
        <p:txBody>
          <a:bodyPr wrap="square" rtlCol="0">
            <a:spAutoFit/>
          </a:bodyPr>
          <a:lstStyle/>
          <a:p>
            <a:r>
              <a:rPr lang="en-IN" sz="2000" b="1" dirty="0">
                <a:solidFill>
                  <a:schemeClr val="tx1"/>
                </a:solidFill>
                <a:effectLst/>
                <a:latin typeface="Krona One" panose="020B0604020202020204" charset="0"/>
                <a:ea typeface="Calibri" panose="020F0502020204030204" pitchFamily="34" charset="0"/>
                <a:cs typeface="Calibri" panose="020F0502020204030204" pitchFamily="34" charset="0"/>
              </a:rPr>
              <a:t>All  tables are in third normal form.</a:t>
            </a:r>
          </a:p>
          <a:p>
            <a:endParaRPr lang="en-US" dirty="0"/>
          </a:p>
          <a:p>
            <a:endParaRPr lang="en-US" dirty="0"/>
          </a:p>
          <a:p>
            <a:endParaRPr lang="en-US" dirty="0"/>
          </a:p>
        </p:txBody>
      </p:sp>
      <p:pic>
        <p:nvPicPr>
          <p:cNvPr id="4" name="Graphic 3" descr="Checkbox Checked with solid fill">
            <a:extLst>
              <a:ext uri="{FF2B5EF4-FFF2-40B4-BE49-F238E27FC236}">
                <a16:creationId xmlns:a16="http://schemas.microsoft.com/office/drawing/2014/main" id="{D613A88E-91F1-7A32-3140-BEFEB31939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314" y="1112067"/>
            <a:ext cx="528708" cy="528708"/>
          </a:xfrm>
          <a:prstGeom prst="rect">
            <a:avLst/>
          </a:prstGeom>
        </p:spPr>
      </p:pic>
      <p:pic>
        <p:nvPicPr>
          <p:cNvPr id="5" name="Graphic 4" descr="Checkbox Checked with solid fill">
            <a:extLst>
              <a:ext uri="{FF2B5EF4-FFF2-40B4-BE49-F238E27FC236}">
                <a16:creationId xmlns:a16="http://schemas.microsoft.com/office/drawing/2014/main" id="{E5138F88-2515-9939-2118-0EB8399D6E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3844" y="2402407"/>
            <a:ext cx="627686" cy="627686"/>
          </a:xfrm>
          <a:prstGeom prst="rect">
            <a:avLst/>
          </a:prstGeom>
        </p:spPr>
      </p:pic>
      <p:pic>
        <p:nvPicPr>
          <p:cNvPr id="6" name="Graphic 5" descr="Checkbox Checked with solid fill">
            <a:extLst>
              <a:ext uri="{FF2B5EF4-FFF2-40B4-BE49-F238E27FC236}">
                <a16:creationId xmlns:a16="http://schemas.microsoft.com/office/drawing/2014/main" id="{A307E378-7328-0937-3C8C-A5F2F8E656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627" y="3710503"/>
            <a:ext cx="547395" cy="547395"/>
          </a:xfrm>
          <a:prstGeom prst="rect">
            <a:avLst/>
          </a:prstGeom>
        </p:spPr>
      </p:pic>
      <p:sp>
        <p:nvSpPr>
          <p:cNvPr id="7" name="TextBox 6">
            <a:extLst>
              <a:ext uri="{FF2B5EF4-FFF2-40B4-BE49-F238E27FC236}">
                <a16:creationId xmlns:a16="http://schemas.microsoft.com/office/drawing/2014/main" id="{DB421370-AB40-510B-09EC-77470AD659B9}"/>
              </a:ext>
            </a:extLst>
          </p:cNvPr>
          <p:cNvSpPr txBox="1"/>
          <p:nvPr/>
        </p:nvSpPr>
        <p:spPr>
          <a:xfrm>
            <a:off x="1549102" y="1121879"/>
            <a:ext cx="6605195" cy="3816429"/>
          </a:xfrm>
          <a:prstGeom prst="rect">
            <a:avLst/>
          </a:prstGeom>
          <a:noFill/>
        </p:spPr>
        <p:txBody>
          <a:bodyPr wrap="square" rtlCol="0">
            <a:spAutoFit/>
          </a:bodyPr>
          <a:lstStyle/>
          <a:p>
            <a:r>
              <a:rPr lang="en-US" sz="1600" b="1" dirty="0">
                <a:latin typeface="Krona One" panose="02010605030500060004" pitchFamily="2" charset="0"/>
                <a:cs typeface="Calibri" panose="020F0502020204030204" pitchFamily="34" charset="0"/>
              </a:rPr>
              <a:t>First Normal Form (1NF) </a:t>
            </a:r>
            <a:r>
              <a:rPr lang="en-US" b="1" dirty="0">
                <a:latin typeface="Krona One" panose="02010605030500060004" pitchFamily="2" charset="0"/>
                <a:cs typeface="Calibri" panose="020F0502020204030204" pitchFamily="34" charset="0"/>
              </a:rPr>
              <a:t>– </a:t>
            </a:r>
          </a:p>
          <a:p>
            <a:r>
              <a:rPr lang="en-US" b="1" dirty="0">
                <a:effectLst/>
                <a:latin typeface="Krona One" panose="02010605030500060004" pitchFamily="2" charset="0"/>
                <a:cs typeface="Calibri" panose="020F0502020204030204" pitchFamily="34" charset="0"/>
              </a:rPr>
              <a:t>Ensures that each column in a table contains atomic values, meaning there are no repeating groups or arrays. Each cell holds a single value.</a:t>
            </a:r>
            <a:endParaRPr lang="en-US" b="1" dirty="0">
              <a:latin typeface="Krona One" panose="02010605030500060004" pitchFamily="2" charset="0"/>
              <a:cs typeface="Calibri" panose="020F0502020204030204" pitchFamily="34" charset="0"/>
            </a:endParaRPr>
          </a:p>
          <a:p>
            <a:endParaRPr lang="en-US" b="1" dirty="0">
              <a:latin typeface="Krona One" panose="02010605030500060004" pitchFamily="2" charset="0"/>
              <a:cs typeface="Calibri" panose="020F0502020204030204" pitchFamily="34" charset="0"/>
            </a:endParaRPr>
          </a:p>
          <a:p>
            <a:endParaRPr lang="en-US" b="1" dirty="0">
              <a:latin typeface="Krona One" panose="02010605030500060004" pitchFamily="2" charset="0"/>
              <a:cs typeface="Calibri" panose="020F0502020204030204" pitchFamily="34" charset="0"/>
            </a:endParaRPr>
          </a:p>
          <a:p>
            <a:r>
              <a:rPr lang="en-US" sz="1600" b="1" dirty="0">
                <a:latin typeface="Krona One" panose="02010605030500060004" pitchFamily="2" charset="0"/>
                <a:cs typeface="Calibri" panose="020F0502020204030204" pitchFamily="34" charset="0"/>
              </a:rPr>
              <a:t>Second Normal Form (2NF) </a:t>
            </a:r>
            <a:r>
              <a:rPr lang="en-US" b="1" dirty="0">
                <a:latin typeface="Krona One" panose="02010605030500060004" pitchFamily="2" charset="0"/>
                <a:cs typeface="Calibri" panose="020F0502020204030204" pitchFamily="34" charset="0"/>
              </a:rPr>
              <a:t>– </a:t>
            </a:r>
          </a:p>
          <a:p>
            <a:r>
              <a:rPr lang="en-US" b="1" dirty="0">
                <a:effectLst/>
                <a:latin typeface="Krona One" panose="02010605030500060004" pitchFamily="2" charset="0"/>
                <a:cs typeface="Calibri" panose="020F0502020204030204" pitchFamily="34" charset="0"/>
              </a:rPr>
              <a:t>Builds upon 1NF by ensuring that all non-key attributes are fully functionally dependent on the primary key, meaning no partial dependencies exist.</a:t>
            </a:r>
            <a:endParaRPr lang="en-US" b="1" dirty="0">
              <a:latin typeface="Krona One" panose="02010605030500060004" pitchFamily="2" charset="0"/>
              <a:cs typeface="Calibri" panose="020F0502020204030204" pitchFamily="34" charset="0"/>
            </a:endParaRPr>
          </a:p>
          <a:p>
            <a:endParaRPr lang="en-US" b="1" dirty="0">
              <a:latin typeface="Krona One" panose="02010605030500060004" pitchFamily="2" charset="0"/>
              <a:cs typeface="Calibri" panose="020F0502020204030204" pitchFamily="34" charset="0"/>
            </a:endParaRPr>
          </a:p>
          <a:p>
            <a:endParaRPr lang="en-US" b="1" dirty="0">
              <a:latin typeface="Krona One" panose="02010605030500060004" pitchFamily="2" charset="0"/>
              <a:cs typeface="Calibri" panose="020F0502020204030204" pitchFamily="34" charset="0"/>
            </a:endParaRPr>
          </a:p>
          <a:p>
            <a:r>
              <a:rPr lang="en-US" sz="1600" b="1" dirty="0">
                <a:latin typeface="Krona One" panose="02010605030500060004" pitchFamily="2" charset="0"/>
                <a:cs typeface="Calibri" panose="020F0502020204030204" pitchFamily="34" charset="0"/>
              </a:rPr>
              <a:t>Third Normal Form (3NF) </a:t>
            </a:r>
            <a:r>
              <a:rPr lang="en-US" b="1" dirty="0">
                <a:latin typeface="Krona One" panose="02010605030500060004" pitchFamily="2" charset="0"/>
                <a:cs typeface="Calibri" panose="020F0502020204030204" pitchFamily="34" charset="0"/>
              </a:rPr>
              <a:t>–</a:t>
            </a:r>
          </a:p>
          <a:p>
            <a:r>
              <a:rPr lang="en-US" b="1" dirty="0">
                <a:effectLst/>
                <a:latin typeface="Krona One" panose="02010605030500060004" pitchFamily="2" charset="0"/>
                <a:cs typeface="Calibri" panose="020F0502020204030204" pitchFamily="34" charset="0"/>
              </a:rPr>
              <a:t>Further refines the structure by eliminating transitive dependencies, ensuring that every non-key attribute is non-transitively dependent on the primary key.</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Subtitle 4">
            <a:extLst>
              <a:ext uri="{FF2B5EF4-FFF2-40B4-BE49-F238E27FC236}">
                <a16:creationId xmlns:a16="http://schemas.microsoft.com/office/drawing/2014/main" id="{CC8A2155-0B5C-9B37-F2FA-DC7DE488B04F}"/>
              </a:ext>
            </a:extLst>
          </p:cNvPr>
          <p:cNvSpPr>
            <a:spLocks noGrp="1"/>
          </p:cNvSpPr>
          <p:nvPr>
            <p:ph type="subTitle" idx="3"/>
          </p:nvPr>
        </p:nvSpPr>
        <p:spPr>
          <a:xfrm>
            <a:off x="0" y="2586171"/>
            <a:ext cx="4230356" cy="1406769"/>
          </a:xfrm>
        </p:spPr>
        <p:txBody>
          <a:bodyPr/>
          <a:lstStyle/>
          <a:p>
            <a:pPr marL="0" marR="0" algn="l">
              <a:lnSpc>
                <a:spcPct val="107000"/>
              </a:lnSpc>
              <a:spcBef>
                <a:spcPts val="0"/>
              </a:spcBef>
              <a:spcAft>
                <a:spcPts val="0"/>
              </a:spcAft>
            </a:pPr>
            <a:r>
              <a:rPr lang="en-IN" sz="1800" b="1" dirty="0">
                <a:solidFill>
                  <a:schemeClr val="tx1"/>
                </a:solidFill>
                <a:latin typeface="Krona One" panose="020B0604020202020204" charset="0"/>
                <a:ea typeface="Calibri" panose="020F0502020204030204" pitchFamily="34" charset="0"/>
                <a:cs typeface="Calibri" panose="020F0502020204030204" pitchFamily="34" charset="0"/>
              </a:rPr>
              <a:t>Query:</a:t>
            </a:r>
          </a:p>
          <a:p>
            <a:pPr marL="0" marR="0" algn="l">
              <a:lnSpc>
                <a:spcPct val="107000"/>
              </a:lnSpc>
              <a:spcBef>
                <a:spcPts val="0"/>
              </a:spcBef>
              <a:spcAft>
                <a:spcPts val="0"/>
              </a:spcAft>
            </a:pPr>
            <a:br>
              <a:rPr lang="en-IN" sz="1400" dirty="0">
                <a:solidFill>
                  <a:schemeClr val="tx1"/>
                </a:solidFill>
                <a:effectLst/>
                <a:latin typeface="Krona One" panose="020B0604020202020204" charset="0"/>
                <a:ea typeface="Calibri" panose="020F0502020204030204" pitchFamily="34" charset="0"/>
                <a:cs typeface="Calibri" panose="020F0502020204030204" pitchFamily="34" charset="0"/>
              </a:rPr>
            </a:br>
            <a:r>
              <a:rPr lang="en-IN" sz="1400" dirty="0">
                <a:solidFill>
                  <a:schemeClr val="tx1"/>
                </a:solidFill>
                <a:effectLst/>
                <a:latin typeface="Krona One" panose="020B0604020202020204" charset="0"/>
                <a:ea typeface="Calibri" panose="020F0502020204030204" pitchFamily="34" charset="0"/>
                <a:cs typeface="Calibri" panose="020F0502020204030204" pitchFamily="34" charset="0"/>
              </a:rPr>
              <a:t>SELECT h_name AS hospital_name, operation_hours</a:t>
            </a:r>
            <a:endParaRPr lang="en-IN" sz="14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IN" sz="1400" dirty="0">
                <a:solidFill>
                  <a:schemeClr val="tx1"/>
                </a:solidFill>
                <a:effectLst/>
                <a:latin typeface="Krona One" panose="020B0604020202020204" charset="0"/>
                <a:ea typeface="Calibri" panose="020F0502020204030204" pitchFamily="34" charset="0"/>
                <a:cs typeface="Calibri" panose="020F0502020204030204" pitchFamily="34" charset="0"/>
              </a:rPr>
              <a:t>FROM Hospital;</a:t>
            </a:r>
            <a:endParaRPr lang="en-IN" sz="1400" dirty="0">
              <a:solidFill>
                <a:schemeClr val="tx1"/>
              </a:solidFill>
              <a:effectLst/>
              <a:latin typeface="Krona One" panose="020B0604020202020204" charset="0"/>
              <a:ea typeface="Calibri" panose="020F0502020204030204" pitchFamily="34" charset="0"/>
              <a:cs typeface="Times New Roman" panose="02020603050405020304" pitchFamily="18" charset="0"/>
            </a:endParaRPr>
          </a:p>
          <a:p>
            <a:pPr algn="l"/>
            <a:endParaRPr lang="en-IN" dirty="0"/>
          </a:p>
        </p:txBody>
      </p:sp>
      <p:sp>
        <p:nvSpPr>
          <p:cNvPr id="10" name="TextBox 9">
            <a:extLst>
              <a:ext uri="{FF2B5EF4-FFF2-40B4-BE49-F238E27FC236}">
                <a16:creationId xmlns:a16="http://schemas.microsoft.com/office/drawing/2014/main" id="{313C6AB6-F355-CEA4-54FE-660977A8E91D}"/>
              </a:ext>
            </a:extLst>
          </p:cNvPr>
          <p:cNvSpPr txBox="1"/>
          <p:nvPr/>
        </p:nvSpPr>
        <p:spPr>
          <a:xfrm>
            <a:off x="0" y="0"/>
            <a:ext cx="9144000" cy="553998"/>
          </a:xfrm>
          <a:prstGeom prst="rect">
            <a:avLst/>
          </a:prstGeom>
          <a:noFill/>
        </p:spPr>
        <p:txBody>
          <a:bodyPr wrap="square" rtlCol="0">
            <a:spAutoFit/>
          </a:bodyPr>
          <a:lstStyle/>
          <a:p>
            <a:pPr algn="ctr"/>
            <a:r>
              <a:rPr lang="en-US" sz="3000" b="1" dirty="0">
                <a:solidFill>
                  <a:schemeClr val="tx1"/>
                </a:solidFill>
                <a:latin typeface="Krona One" panose="020B0604020202020204" charset="0"/>
                <a:ea typeface="Montserrat" pitchFamily="34" charset="-122"/>
                <a:cs typeface="Montserrat" pitchFamily="34" charset="-120"/>
              </a:rPr>
              <a:t>SAMPLE SQL QUERIES </a:t>
            </a:r>
            <a:endParaRPr lang="en-IN" sz="3000" b="1" dirty="0">
              <a:solidFill>
                <a:schemeClr val="tx1"/>
              </a:solidFill>
              <a:latin typeface="Krona One" panose="020B0604020202020204" charset="0"/>
            </a:endParaRPr>
          </a:p>
        </p:txBody>
      </p:sp>
      <p:pic>
        <p:nvPicPr>
          <p:cNvPr id="11" name="Picture 10">
            <a:extLst>
              <a:ext uri="{FF2B5EF4-FFF2-40B4-BE49-F238E27FC236}">
                <a16:creationId xmlns:a16="http://schemas.microsoft.com/office/drawing/2014/main" id="{E163020A-F5ED-6560-7503-3F19343EDE91}"/>
              </a:ext>
            </a:extLst>
          </p:cNvPr>
          <p:cNvPicPr>
            <a:picLocks noChangeAspect="1"/>
          </p:cNvPicPr>
          <p:nvPr/>
        </p:nvPicPr>
        <p:blipFill>
          <a:blip r:embed="rId3"/>
          <a:stretch>
            <a:fillRect/>
          </a:stretch>
        </p:blipFill>
        <p:spPr>
          <a:xfrm>
            <a:off x="4230356" y="673240"/>
            <a:ext cx="4913644" cy="4470260"/>
          </a:xfrm>
          <a:prstGeom prst="rect">
            <a:avLst/>
          </a:prstGeom>
        </p:spPr>
      </p:pic>
      <p:sp>
        <p:nvSpPr>
          <p:cNvPr id="2" name="TextBox 1">
            <a:extLst>
              <a:ext uri="{FF2B5EF4-FFF2-40B4-BE49-F238E27FC236}">
                <a16:creationId xmlns:a16="http://schemas.microsoft.com/office/drawing/2014/main" id="{7C985F56-EAB9-33D1-108E-1BE503806B8F}"/>
              </a:ext>
            </a:extLst>
          </p:cNvPr>
          <p:cNvSpPr txBox="1"/>
          <p:nvPr/>
        </p:nvSpPr>
        <p:spPr>
          <a:xfrm>
            <a:off x="0" y="1207698"/>
            <a:ext cx="4230356" cy="1138773"/>
          </a:xfrm>
          <a:prstGeom prst="rect">
            <a:avLst/>
          </a:prstGeom>
          <a:noFill/>
        </p:spPr>
        <p:txBody>
          <a:bodyPr wrap="square" rtlCol="0">
            <a:spAutoFit/>
          </a:bodyPr>
          <a:lstStyle/>
          <a:p>
            <a:r>
              <a:rPr lang="en-IN" sz="1800" b="1" dirty="0">
                <a:solidFill>
                  <a:schemeClr val="tx1"/>
                </a:solidFill>
                <a:latin typeface="Krona One" panose="020B0604020202020204" charset="0"/>
                <a:ea typeface="Calibri" panose="020F0502020204030204" pitchFamily="34" charset="0"/>
                <a:cs typeface="Calibri" panose="020F0502020204030204" pitchFamily="34" charset="0"/>
              </a:rPr>
              <a:t>Q</a:t>
            </a:r>
            <a:r>
              <a:rPr lang="en-IN" sz="1800" b="1" dirty="0">
                <a:solidFill>
                  <a:schemeClr val="tx1"/>
                </a:solidFill>
                <a:effectLst/>
                <a:latin typeface="Krona One" panose="020B0604020202020204" charset="0"/>
                <a:ea typeface="Calibri" panose="020F0502020204030204" pitchFamily="34" charset="0"/>
                <a:cs typeface="Calibri" panose="020F0502020204030204" pitchFamily="34" charset="0"/>
              </a:rPr>
              <a:t>uery to retrieve the names of all hospitals and their operation hours.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5"/>
          <p:cNvSpPr txBox="1">
            <a:spLocks noGrp="1"/>
          </p:cNvSpPr>
          <p:nvPr>
            <p:ph type="title"/>
          </p:nvPr>
        </p:nvSpPr>
        <p:spPr>
          <a:xfrm>
            <a:off x="0" y="0"/>
            <a:ext cx="3938954" cy="5143500"/>
          </a:xfrm>
          <a:prstGeom prst="rect">
            <a:avLst/>
          </a:prstGeom>
        </p:spPr>
        <p:txBody>
          <a:bodyPr spcFirstLastPara="1" wrap="square" lIns="91425" tIns="91425" rIns="91425" bIns="91425" anchor="ctr" anchorCtr="0">
            <a:noAutofit/>
          </a:bodyPr>
          <a:lstStyle/>
          <a:p>
            <a:pPr marL="0" marR="0" algn="l">
              <a:spcBef>
                <a:spcPts val="0"/>
              </a:spcBef>
              <a:spcAft>
                <a:spcPts val="0"/>
              </a:spcAft>
            </a:pPr>
            <a:r>
              <a:rPr lang="en-IN" sz="1800" dirty="0">
                <a:solidFill>
                  <a:schemeClr val="tx1"/>
                </a:solidFill>
                <a:latin typeface="Krona One" panose="020B0604020202020204" charset="0"/>
                <a:ea typeface="Calibri" panose="020F0502020204030204" pitchFamily="34" charset="0"/>
                <a:cs typeface="Times New Roman" panose="02020603050405020304" pitchFamily="18" charset="0"/>
              </a:rPr>
              <a:t>Q</a:t>
            </a: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uery to retrieve the names of patients along with the names of the hospitals they are admitted to.</a:t>
            </a:r>
            <a:br>
              <a:rPr lang="en-IN" sz="1600" dirty="0">
                <a:solidFill>
                  <a:schemeClr val="tx1"/>
                </a:solidFill>
                <a:effectLst/>
                <a:latin typeface="Krona One" panose="020B0604020202020204" charset="0"/>
                <a:ea typeface="Calibri" panose="020F0502020204030204" pitchFamily="34" charset="0"/>
                <a:cs typeface="Times New Roman" panose="02020603050405020304" pitchFamily="18" charset="0"/>
              </a:rPr>
            </a:br>
            <a:br>
              <a:rPr lang="en-IN" sz="1600" dirty="0">
                <a:solidFill>
                  <a:schemeClr val="tx1"/>
                </a:solidFill>
                <a:effectLst/>
                <a:latin typeface="Krona One" panose="020B0604020202020204" charset="0"/>
                <a:ea typeface="Calibri" panose="020F0502020204030204" pitchFamily="34" charset="0"/>
                <a:cs typeface="Times New Roman" panose="02020603050405020304" pitchFamily="18" charset="0"/>
              </a:rPr>
            </a:br>
            <a:br>
              <a:rPr lang="en-IN" sz="1400" dirty="0">
                <a:solidFill>
                  <a:schemeClr val="tx1"/>
                </a:solidFill>
                <a:effectLst/>
                <a:latin typeface="Krona One" panose="020B0604020202020204" charset="0"/>
                <a:ea typeface="Calibri" panose="020F0502020204030204" pitchFamily="34" charset="0"/>
                <a:cs typeface="Times New Roman" panose="02020603050405020304" pitchFamily="18" charset="0"/>
              </a:rPr>
            </a:b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Query:</a:t>
            </a:r>
            <a:br>
              <a:rPr lang="en-IN" sz="1400" b="1" dirty="0">
                <a:solidFill>
                  <a:schemeClr val="tx1"/>
                </a:solidFill>
                <a:effectLst/>
                <a:latin typeface="Krona One" panose="020B0604020202020204" charset="0"/>
                <a:ea typeface="Calibri" panose="020F0502020204030204" pitchFamily="34" charset="0"/>
                <a:cs typeface="Times New Roman" panose="02020603050405020304" pitchFamily="18" charset="0"/>
              </a:rPr>
            </a:br>
            <a:br>
              <a:rPr lang="en-IN" sz="1400" dirty="0">
                <a:solidFill>
                  <a:schemeClr val="tx1"/>
                </a:solidFill>
                <a:effectLst/>
                <a:latin typeface="Krona One" panose="020B0604020202020204" charset="0"/>
                <a:ea typeface="Calibri" panose="020F0502020204030204" pitchFamily="34" charset="0"/>
                <a:cs typeface="Times New Roman" panose="02020603050405020304" pitchFamily="18" charset="0"/>
              </a:rPr>
            </a:br>
            <a:r>
              <a:rPr lang="en-IN" sz="1400" b="0" dirty="0">
                <a:solidFill>
                  <a:schemeClr val="tx1"/>
                </a:solidFill>
                <a:effectLst/>
                <a:latin typeface="Krona One" panose="020B0604020202020204" charset="0"/>
                <a:ea typeface="Calibri" panose="020F0502020204030204" pitchFamily="34" charset="0"/>
                <a:cs typeface="Times New Roman" panose="02020603050405020304" pitchFamily="18" charset="0"/>
              </a:rPr>
              <a:t>SELECT p.FirstName || ' ' || p.LastName AS patient_name, h.h_name AS hospital_name</a:t>
            </a:r>
            <a:br>
              <a:rPr lang="en-IN" sz="1400" b="0" dirty="0">
                <a:solidFill>
                  <a:schemeClr val="tx1"/>
                </a:solidFill>
                <a:effectLst/>
                <a:latin typeface="Krona One" panose="020B0604020202020204" charset="0"/>
                <a:ea typeface="Calibri" panose="020F0502020204030204" pitchFamily="34" charset="0"/>
                <a:cs typeface="Times New Roman" panose="02020603050405020304" pitchFamily="18" charset="0"/>
              </a:rPr>
            </a:br>
            <a:r>
              <a:rPr lang="en-IN" sz="1400" b="0" dirty="0">
                <a:solidFill>
                  <a:schemeClr val="tx1"/>
                </a:solidFill>
                <a:effectLst/>
                <a:latin typeface="Krona One" panose="020B0604020202020204" charset="0"/>
                <a:ea typeface="Calibri" panose="020F0502020204030204" pitchFamily="34" charset="0"/>
                <a:cs typeface="Times New Roman" panose="02020603050405020304" pitchFamily="18" charset="0"/>
              </a:rPr>
              <a:t>FROM Patient p</a:t>
            </a:r>
            <a:br>
              <a:rPr lang="en-IN" sz="1400" b="0" dirty="0">
                <a:solidFill>
                  <a:schemeClr val="tx1"/>
                </a:solidFill>
                <a:effectLst/>
                <a:latin typeface="Krona One" panose="020B0604020202020204" charset="0"/>
                <a:ea typeface="Calibri" panose="020F0502020204030204" pitchFamily="34" charset="0"/>
                <a:cs typeface="Times New Roman" panose="02020603050405020304" pitchFamily="18" charset="0"/>
              </a:rPr>
            </a:br>
            <a:r>
              <a:rPr lang="en-IN" sz="1400" b="0" dirty="0">
                <a:solidFill>
                  <a:schemeClr val="tx1"/>
                </a:solidFill>
                <a:effectLst/>
                <a:latin typeface="Krona One" panose="020B0604020202020204" charset="0"/>
                <a:ea typeface="Calibri" panose="020F0502020204030204" pitchFamily="34" charset="0"/>
                <a:cs typeface="Times New Roman" panose="02020603050405020304" pitchFamily="18" charset="0"/>
              </a:rPr>
              <a:t>JOIN Hospital h ON p.hos_id = h.hospital_id;</a:t>
            </a:r>
            <a:br>
              <a:rPr lang="en-IN" sz="1400" b="0" dirty="0">
                <a:solidFill>
                  <a:schemeClr val="tx1"/>
                </a:solidFill>
                <a:effectLst/>
                <a:latin typeface="Krona One" panose="020B0604020202020204" charset="0"/>
                <a:ea typeface="Calibri" panose="020F0502020204030204" pitchFamily="34" charset="0"/>
                <a:cs typeface="Times New Roman" panose="02020603050405020304" pitchFamily="18" charset="0"/>
              </a:rPr>
            </a:br>
            <a:endParaRPr lang="en-IN" sz="1400" b="0" dirty="0">
              <a:solidFill>
                <a:schemeClr val="tx1"/>
              </a:solidFill>
              <a:latin typeface="Krona One" panose="020B0604020202020204" charset="0"/>
            </a:endParaRPr>
          </a:p>
        </p:txBody>
      </p:sp>
      <p:pic>
        <p:nvPicPr>
          <p:cNvPr id="2" name="Picture 1">
            <a:extLst>
              <a:ext uri="{FF2B5EF4-FFF2-40B4-BE49-F238E27FC236}">
                <a16:creationId xmlns:a16="http://schemas.microsoft.com/office/drawing/2014/main" id="{4F400D0A-3B76-D357-ED67-88D3596AAB99}"/>
              </a:ext>
            </a:extLst>
          </p:cNvPr>
          <p:cNvPicPr>
            <a:picLocks noChangeAspect="1"/>
          </p:cNvPicPr>
          <p:nvPr/>
        </p:nvPicPr>
        <p:blipFill>
          <a:blip r:embed="rId3"/>
          <a:stretch>
            <a:fillRect/>
          </a:stretch>
        </p:blipFill>
        <p:spPr>
          <a:xfrm>
            <a:off x="3938954" y="0"/>
            <a:ext cx="5205046"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46"/>
          <p:cNvSpPr txBox="1">
            <a:spLocks noGrp="1"/>
          </p:cNvSpPr>
          <p:nvPr>
            <p:ph type="body" idx="1"/>
          </p:nvPr>
        </p:nvSpPr>
        <p:spPr>
          <a:xfrm>
            <a:off x="0" y="0"/>
            <a:ext cx="4180644" cy="5143499"/>
          </a:xfrm>
          <a:prstGeom prst="rect">
            <a:avLst/>
          </a:prstGeom>
        </p:spPr>
        <p:txBody>
          <a:bodyPr spcFirstLastPara="1" wrap="square" lIns="91425" tIns="91425" rIns="91425" bIns="91425" anchor="ctr" anchorCtr="0">
            <a:noAutofit/>
          </a:bodyPr>
          <a:lstStyle/>
          <a:p>
            <a:pPr marL="0" marR="0" indent="0">
              <a:lnSpc>
                <a:spcPct val="107000"/>
              </a:lnSpc>
              <a:spcBef>
                <a:spcPts val="0"/>
              </a:spcBef>
              <a:spcAft>
                <a:spcPts val="0"/>
              </a:spcAft>
              <a:buNone/>
            </a:pP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Query to count the number of patients in each hospital.</a:t>
            </a:r>
          </a:p>
          <a:p>
            <a:pPr marL="0" marR="0" indent="0">
              <a:lnSpc>
                <a:spcPct val="107000"/>
              </a:lnSpc>
              <a:spcBef>
                <a:spcPts val="0"/>
              </a:spcBef>
              <a:spcAft>
                <a:spcPts val="0"/>
              </a:spcAft>
              <a:buNone/>
            </a:pPr>
            <a:endParaRPr lang="en-IN" sz="18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IN" sz="18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IN" sz="1800" b="1" dirty="0">
                <a:solidFill>
                  <a:schemeClr val="tx1"/>
                </a:solidFill>
                <a:effectLst/>
                <a:latin typeface="Krona One" panose="020B0604020202020204" charset="0"/>
                <a:ea typeface="Calibri" panose="020F0502020204030204" pitchFamily="34" charset="0"/>
                <a:cs typeface="Times New Roman" panose="02020603050405020304" pitchFamily="18" charset="0"/>
              </a:rPr>
              <a:t>Query:</a:t>
            </a:r>
          </a:p>
          <a:p>
            <a:pPr marL="0" marR="0" indent="0">
              <a:lnSpc>
                <a:spcPct val="107000"/>
              </a:lnSpc>
              <a:spcBef>
                <a:spcPts val="0"/>
              </a:spcBef>
              <a:spcAft>
                <a:spcPts val="0"/>
              </a:spcAft>
              <a:buNone/>
            </a:pPr>
            <a:endParaRPr lang="en-IN" sz="1800" b="1"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IN" sz="1400" dirty="0">
                <a:solidFill>
                  <a:schemeClr val="tx1"/>
                </a:solidFill>
                <a:effectLst/>
                <a:latin typeface="Krona One" panose="020B0604020202020204" charset="0"/>
                <a:ea typeface="Calibri" panose="020F0502020204030204" pitchFamily="34" charset="0"/>
                <a:cs typeface="Times New Roman" panose="02020603050405020304" pitchFamily="18" charset="0"/>
              </a:rPr>
              <a:t>SELECT h.h_name, COUNT(p.patient_id) AS patient_count</a:t>
            </a:r>
          </a:p>
          <a:p>
            <a:pPr marL="0" marR="0" indent="0">
              <a:lnSpc>
                <a:spcPct val="107000"/>
              </a:lnSpc>
              <a:spcBef>
                <a:spcPts val="0"/>
              </a:spcBef>
              <a:spcAft>
                <a:spcPts val="0"/>
              </a:spcAft>
              <a:buNone/>
            </a:pPr>
            <a:r>
              <a:rPr lang="en-IN" sz="1400" dirty="0">
                <a:solidFill>
                  <a:schemeClr val="tx1"/>
                </a:solidFill>
                <a:effectLst/>
                <a:latin typeface="Krona One" panose="020B0604020202020204" charset="0"/>
                <a:ea typeface="Calibri" panose="020F0502020204030204" pitchFamily="34" charset="0"/>
                <a:cs typeface="Times New Roman" panose="02020603050405020304" pitchFamily="18" charset="0"/>
              </a:rPr>
              <a:t>FROM Hospital h</a:t>
            </a:r>
          </a:p>
          <a:p>
            <a:pPr marL="0" marR="0" indent="0">
              <a:lnSpc>
                <a:spcPct val="107000"/>
              </a:lnSpc>
              <a:spcBef>
                <a:spcPts val="0"/>
              </a:spcBef>
              <a:spcAft>
                <a:spcPts val="0"/>
              </a:spcAft>
              <a:buNone/>
            </a:pPr>
            <a:r>
              <a:rPr lang="en-IN" sz="1400" dirty="0">
                <a:solidFill>
                  <a:schemeClr val="tx1"/>
                </a:solidFill>
                <a:effectLst/>
                <a:latin typeface="Krona One" panose="020B0604020202020204" charset="0"/>
                <a:ea typeface="Calibri" panose="020F0502020204030204" pitchFamily="34" charset="0"/>
                <a:cs typeface="Times New Roman" panose="02020603050405020304" pitchFamily="18" charset="0"/>
              </a:rPr>
              <a:t>Patient p ON h.hospital_id = p.hos_id</a:t>
            </a:r>
            <a:endParaRPr lang="en-IN" sz="1400" dirty="0">
              <a:solidFill>
                <a:schemeClr val="tx1"/>
              </a:solidFill>
              <a:latin typeface="Krona One" panose="020B060402020202020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IN" sz="1400" dirty="0">
                <a:solidFill>
                  <a:schemeClr val="tx1"/>
                </a:solidFill>
                <a:effectLst/>
                <a:latin typeface="Krona One" panose="020B0604020202020204" charset="0"/>
                <a:ea typeface="Calibri" panose="020F0502020204030204" pitchFamily="34" charset="0"/>
                <a:cs typeface="Times New Roman" panose="02020603050405020304" pitchFamily="18" charset="0"/>
              </a:rPr>
              <a:t>GROUP BY h.h_name;</a:t>
            </a:r>
          </a:p>
          <a:p>
            <a:pPr marL="0" lvl="0" indent="0" rtl="0">
              <a:spcBef>
                <a:spcPts val="0"/>
              </a:spcBef>
              <a:spcAft>
                <a:spcPts val="0"/>
              </a:spcAft>
              <a:buClr>
                <a:schemeClr val="dk1"/>
              </a:buClr>
              <a:buSzPts val="1100"/>
              <a:buFont typeface="Arial"/>
              <a:buNone/>
            </a:pPr>
            <a:endParaRPr dirty="0"/>
          </a:p>
        </p:txBody>
      </p:sp>
      <p:pic>
        <p:nvPicPr>
          <p:cNvPr id="508" name="Google Shape;508;p46"/>
          <p:cNvPicPr preferRelativeResize="0"/>
          <p:nvPr/>
        </p:nvPicPr>
        <p:blipFill>
          <a:blip r:embed="rId3">
            <a:alphaModFix/>
          </a:blip>
          <a:stretch>
            <a:fillRect/>
          </a:stretch>
        </p:blipFill>
        <p:spPr>
          <a:xfrm>
            <a:off x="7084863" y="3835450"/>
            <a:ext cx="790575" cy="733425"/>
          </a:xfrm>
          <a:prstGeom prst="rect">
            <a:avLst/>
          </a:prstGeom>
          <a:noFill/>
          <a:ln>
            <a:noFill/>
          </a:ln>
        </p:spPr>
      </p:pic>
      <p:pic>
        <p:nvPicPr>
          <p:cNvPr id="509" name="Google Shape;509;p46"/>
          <p:cNvPicPr preferRelativeResize="0"/>
          <p:nvPr/>
        </p:nvPicPr>
        <p:blipFill>
          <a:blip r:embed="rId4">
            <a:alphaModFix/>
          </a:blip>
          <a:stretch>
            <a:fillRect/>
          </a:stretch>
        </p:blipFill>
        <p:spPr>
          <a:xfrm>
            <a:off x="7163438" y="1084538"/>
            <a:ext cx="1095375" cy="866775"/>
          </a:xfrm>
          <a:prstGeom prst="rect">
            <a:avLst/>
          </a:prstGeom>
          <a:noFill/>
          <a:ln>
            <a:noFill/>
          </a:ln>
        </p:spPr>
      </p:pic>
      <p:pic>
        <p:nvPicPr>
          <p:cNvPr id="4" name="Picture 3">
            <a:extLst>
              <a:ext uri="{FF2B5EF4-FFF2-40B4-BE49-F238E27FC236}">
                <a16:creationId xmlns:a16="http://schemas.microsoft.com/office/drawing/2014/main" id="{8A536D48-74D1-8F99-36D9-73A29602A934}"/>
              </a:ext>
            </a:extLst>
          </p:cNvPr>
          <p:cNvPicPr>
            <a:picLocks noChangeAspect="1"/>
          </p:cNvPicPr>
          <p:nvPr/>
        </p:nvPicPr>
        <p:blipFill>
          <a:blip r:embed="rId5"/>
          <a:stretch>
            <a:fillRect/>
          </a:stretch>
        </p:blipFill>
        <p:spPr>
          <a:xfrm>
            <a:off x="4180644" y="0"/>
            <a:ext cx="496335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1165</TotalTime>
  <Words>1186</Words>
  <Application>Microsoft Macintosh PowerPoint</Application>
  <PresentationFormat>On-screen Show (16:9)</PresentationFormat>
  <Paragraphs>135</Paragraphs>
  <Slides>21</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Barlow</vt:lpstr>
      <vt:lpstr>Krona One</vt:lpstr>
      <vt:lpstr>Oswald</vt:lpstr>
      <vt:lpstr>Roboto</vt:lpstr>
      <vt:lpstr>Söhne</vt:lpstr>
      <vt:lpstr>Blood Bank Center by Slidesgo</vt:lpstr>
      <vt:lpstr>BLOOD BANK MANAGEMENT SYSTEM</vt:lpstr>
      <vt:lpstr>INTRODUCTION</vt:lpstr>
      <vt:lpstr>PowerPoint Presentation</vt:lpstr>
      <vt:lpstr>PowerPoint Presentation</vt:lpstr>
      <vt:lpstr>REFERENTIAL INTEGRITY CONSTRAINTS</vt:lpstr>
      <vt:lpstr>PowerPoint Presentation</vt:lpstr>
      <vt:lpstr>PowerPoint Presentation</vt:lpstr>
      <vt:lpstr>Query to retrieve the names of patients along with the names of the hospitals they are admitted to.   Query:  SELECT p.FirstName || ' ' || p.LastName AS patient_name, h.h_name AS hospital_name FROM Patient p JOIN Hospital h ON p.hos_id = h.hospital_id;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MANAGEMENT SYSTEM</dc:title>
  <dc:creator>Praveen Nayak</dc:creator>
  <cp:lastModifiedBy>Shay G</cp:lastModifiedBy>
  <cp:revision>33</cp:revision>
  <dcterms:modified xsi:type="dcterms:W3CDTF">2024-05-01T01:22:10Z</dcterms:modified>
</cp:coreProperties>
</file>